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67" r:id="rId5"/>
    <p:sldId id="268" r:id="rId6"/>
    <p:sldId id="273" r:id="rId7"/>
    <p:sldId id="271" r:id="rId8"/>
    <p:sldId id="274" r:id="rId9"/>
    <p:sldId id="272" r:id="rId10"/>
    <p:sldId id="269" r:id="rId11"/>
    <p:sldId id="261" r:id="rId12"/>
    <p:sldId id="26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D7D31"/>
    <a:srgbClr val="001236"/>
    <a:srgbClr val="00984A"/>
    <a:srgbClr val="000A1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774B9-8FD5-42D3-865C-0B090C082FBB}" v="4" dt="2024-03-12T13:35:07.901"/>
    <p1510:client id="{10BD2378-86D0-480B-9D2E-4DDC75422609}" v="8" dt="2024-03-12T02:51:05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cenir Andrade" userId="8e0d42b39ac1a6db" providerId="LiveId" clId="{10BD2378-86D0-480B-9D2E-4DDC75422609}"/>
    <pc:docChg chg="custSel addSld delSld modSld sldOrd">
      <pc:chgData name="Laucenir Andrade" userId="8e0d42b39ac1a6db" providerId="LiveId" clId="{10BD2378-86D0-480B-9D2E-4DDC75422609}" dt="2024-03-12T03:18:44.738" v="3546" actId="20577"/>
      <pc:docMkLst>
        <pc:docMk/>
      </pc:docMkLst>
      <pc:sldChg chg="modSp mod">
        <pc:chgData name="Laucenir Andrade" userId="8e0d42b39ac1a6db" providerId="LiveId" clId="{10BD2378-86D0-480B-9D2E-4DDC75422609}" dt="2024-03-12T03:18:44.738" v="3546" actId="20577"/>
        <pc:sldMkLst>
          <pc:docMk/>
          <pc:sldMk cId="210806966" sldId="260"/>
        </pc:sldMkLst>
        <pc:spChg chg="mod">
          <ac:chgData name="Laucenir Andrade" userId="8e0d42b39ac1a6db" providerId="LiveId" clId="{10BD2378-86D0-480B-9D2E-4DDC75422609}" dt="2024-03-12T03:18:44.738" v="3546" actId="20577"/>
          <ac:spMkLst>
            <pc:docMk/>
            <pc:sldMk cId="210806966" sldId="260"/>
            <ac:spMk id="2" creationId="{A531448D-1ABF-4F8E-8526-AA8B8ECC3684}"/>
          </ac:spMkLst>
        </pc:spChg>
      </pc:sldChg>
      <pc:sldChg chg="modSp mod ord">
        <pc:chgData name="Laucenir Andrade" userId="8e0d42b39ac1a6db" providerId="LiveId" clId="{10BD2378-86D0-480B-9D2E-4DDC75422609}" dt="2024-03-12T03:17:58.600" v="3533" actId="20577"/>
        <pc:sldMkLst>
          <pc:docMk/>
          <pc:sldMk cId="3076820628" sldId="261"/>
        </pc:sldMkLst>
        <pc:spChg chg="mod">
          <ac:chgData name="Laucenir Andrade" userId="8e0d42b39ac1a6db" providerId="LiveId" clId="{10BD2378-86D0-480B-9D2E-4DDC75422609}" dt="2024-03-12T03:15:59.514" v="3480" actId="255"/>
          <ac:spMkLst>
            <pc:docMk/>
            <pc:sldMk cId="3076820628" sldId="261"/>
            <ac:spMk id="2" creationId="{A531448D-1ABF-4F8E-8526-AA8B8ECC3684}"/>
          </ac:spMkLst>
        </pc:spChg>
        <pc:spChg chg="mod">
          <ac:chgData name="Laucenir Andrade" userId="8e0d42b39ac1a6db" providerId="LiveId" clId="{10BD2378-86D0-480B-9D2E-4DDC75422609}" dt="2024-03-12T03:17:58.600" v="3533" actId="20577"/>
          <ac:spMkLst>
            <pc:docMk/>
            <pc:sldMk cId="3076820628" sldId="261"/>
            <ac:spMk id="3" creationId="{C8027CC2-E521-4768-B3F6-9F11750DE371}"/>
          </ac:spMkLst>
        </pc:spChg>
        <pc:picChg chg="mod">
          <ac:chgData name="Laucenir Andrade" userId="8e0d42b39ac1a6db" providerId="LiveId" clId="{10BD2378-86D0-480B-9D2E-4DDC75422609}" dt="2024-03-12T03:17:45.538" v="3532" actId="29295"/>
          <ac:picMkLst>
            <pc:docMk/>
            <pc:sldMk cId="3076820628" sldId="261"/>
            <ac:picMk id="4" creationId="{00000000-0000-0000-0000-000000000000}"/>
          </ac:picMkLst>
        </pc:picChg>
        <pc:picChg chg="mod">
          <ac:chgData name="Laucenir Andrade" userId="8e0d42b39ac1a6db" providerId="LiveId" clId="{10BD2378-86D0-480B-9D2E-4DDC75422609}" dt="2024-03-12T03:16:20.668" v="3482" actId="1076"/>
          <ac:picMkLst>
            <pc:docMk/>
            <pc:sldMk cId="3076820628" sldId="261"/>
            <ac:picMk id="35" creationId="{68D5DAD2-7D71-466D-B06E-CE73A3379C55}"/>
          </ac:picMkLst>
        </pc:picChg>
      </pc:sldChg>
      <pc:sldChg chg="addSp modSp mod">
        <pc:chgData name="Laucenir Andrade" userId="8e0d42b39ac1a6db" providerId="LiveId" clId="{10BD2378-86D0-480B-9D2E-4DDC75422609}" dt="2024-03-12T01:39:44.571" v="10" actId="1440"/>
        <pc:sldMkLst>
          <pc:docMk/>
          <pc:sldMk cId="1557754229" sldId="267"/>
        </pc:sldMkLst>
        <pc:spChg chg="mod">
          <ac:chgData name="Laucenir Andrade" userId="8e0d42b39ac1a6db" providerId="LiveId" clId="{10BD2378-86D0-480B-9D2E-4DDC75422609}" dt="2024-03-12T01:38:29.434" v="6" actId="1076"/>
          <ac:spMkLst>
            <pc:docMk/>
            <pc:sldMk cId="1557754229" sldId="267"/>
            <ac:spMk id="5" creationId="{00000000-0000-0000-0000-000000000000}"/>
          </ac:spMkLst>
        </pc:spChg>
        <pc:picChg chg="add mod">
          <ac:chgData name="Laucenir Andrade" userId="8e0d42b39ac1a6db" providerId="LiveId" clId="{10BD2378-86D0-480B-9D2E-4DDC75422609}" dt="2024-03-12T01:39:44.571" v="10" actId="1440"/>
          <ac:picMkLst>
            <pc:docMk/>
            <pc:sldMk cId="1557754229" sldId="267"/>
            <ac:picMk id="7" creationId="{ADC53AAE-0AC6-CED3-8DD9-BA9740EFFA2E}"/>
          </ac:picMkLst>
        </pc:picChg>
      </pc:sldChg>
      <pc:sldChg chg="modSp mod">
        <pc:chgData name="Laucenir Andrade" userId="8e0d42b39ac1a6db" providerId="LiveId" clId="{10BD2378-86D0-480B-9D2E-4DDC75422609}" dt="2024-03-12T02:33:37.990" v="1680" actId="27636"/>
        <pc:sldMkLst>
          <pc:docMk/>
          <pc:sldMk cId="1822433732" sldId="268"/>
        </pc:sldMkLst>
        <pc:spChg chg="mod">
          <ac:chgData name="Laucenir Andrade" userId="8e0d42b39ac1a6db" providerId="LiveId" clId="{10BD2378-86D0-480B-9D2E-4DDC75422609}" dt="2024-03-12T01:41:34.489" v="61" actId="122"/>
          <ac:spMkLst>
            <pc:docMk/>
            <pc:sldMk cId="1822433732" sldId="268"/>
            <ac:spMk id="2" creationId="{A531448D-1ABF-4F8E-8526-AA8B8ECC3684}"/>
          </ac:spMkLst>
        </pc:spChg>
        <pc:spChg chg="mod">
          <ac:chgData name="Laucenir Andrade" userId="8e0d42b39ac1a6db" providerId="LiveId" clId="{10BD2378-86D0-480B-9D2E-4DDC75422609}" dt="2024-03-12T02:33:37.990" v="1680" actId="27636"/>
          <ac:spMkLst>
            <pc:docMk/>
            <pc:sldMk cId="1822433732" sldId="268"/>
            <ac:spMk id="3" creationId="{C8027CC2-E521-4768-B3F6-9F11750DE371}"/>
          </ac:spMkLst>
        </pc:spChg>
      </pc:sldChg>
      <pc:sldChg chg="addSp modSp mod">
        <pc:chgData name="Laucenir Andrade" userId="8e0d42b39ac1a6db" providerId="LiveId" clId="{10BD2378-86D0-480B-9D2E-4DDC75422609}" dt="2024-03-12T03:06:19.073" v="3088" actId="20577"/>
        <pc:sldMkLst>
          <pc:docMk/>
          <pc:sldMk cId="102649978" sldId="269"/>
        </pc:sldMkLst>
        <pc:spChg chg="add mod">
          <ac:chgData name="Laucenir Andrade" userId="8e0d42b39ac1a6db" providerId="LiveId" clId="{10BD2378-86D0-480B-9D2E-4DDC75422609}" dt="2024-03-12T03:06:19.073" v="3088" actId="20577"/>
          <ac:spMkLst>
            <pc:docMk/>
            <pc:sldMk cId="102649978" sldId="269"/>
            <ac:spMk id="2" creationId="{7CCD1AFF-E4F9-75D0-4B03-2964AA8890AF}"/>
          </ac:spMkLst>
        </pc:spChg>
        <pc:spChg chg="mod">
          <ac:chgData name="Laucenir Andrade" userId="8e0d42b39ac1a6db" providerId="LiveId" clId="{10BD2378-86D0-480B-9D2E-4DDC75422609}" dt="2024-03-12T02:50:45.466" v="2346" actId="207"/>
          <ac:spMkLst>
            <pc:docMk/>
            <pc:sldMk cId="102649978" sldId="269"/>
            <ac:spMk id="3" creationId="{00000000-0000-0000-0000-000000000000}"/>
          </ac:spMkLst>
        </pc:spChg>
      </pc:sldChg>
      <pc:sldChg chg="del">
        <pc:chgData name="Laucenir Andrade" userId="8e0d42b39ac1a6db" providerId="LiveId" clId="{10BD2378-86D0-480B-9D2E-4DDC75422609}" dt="2024-03-12T03:18:14.791" v="3534" actId="47"/>
        <pc:sldMkLst>
          <pc:docMk/>
          <pc:sldMk cId="712322871" sldId="270"/>
        </pc:sldMkLst>
      </pc:sldChg>
      <pc:sldChg chg="modSp mod">
        <pc:chgData name="Laucenir Andrade" userId="8e0d42b39ac1a6db" providerId="LiveId" clId="{10BD2378-86D0-480B-9D2E-4DDC75422609}" dt="2024-03-12T02:30:23.973" v="1555" actId="27636"/>
        <pc:sldMkLst>
          <pc:docMk/>
          <pc:sldMk cId="2886278073" sldId="271"/>
        </pc:sldMkLst>
        <pc:spChg chg="mod">
          <ac:chgData name="Laucenir Andrade" userId="8e0d42b39ac1a6db" providerId="LiveId" clId="{10BD2378-86D0-480B-9D2E-4DDC75422609}" dt="2024-03-12T02:06:43.129" v="777" actId="20577"/>
          <ac:spMkLst>
            <pc:docMk/>
            <pc:sldMk cId="2886278073" sldId="271"/>
            <ac:spMk id="2" creationId="{A531448D-1ABF-4F8E-8526-AA8B8ECC3684}"/>
          </ac:spMkLst>
        </pc:spChg>
        <pc:spChg chg="mod">
          <ac:chgData name="Laucenir Andrade" userId="8e0d42b39ac1a6db" providerId="LiveId" clId="{10BD2378-86D0-480B-9D2E-4DDC75422609}" dt="2024-03-12T02:30:23.973" v="1555" actId="27636"/>
          <ac:spMkLst>
            <pc:docMk/>
            <pc:sldMk cId="2886278073" sldId="271"/>
            <ac:spMk id="3" creationId="{C8027CC2-E521-4768-B3F6-9F11750DE371}"/>
          </ac:spMkLst>
        </pc:spChg>
        <pc:picChg chg="mod">
          <ac:chgData name="Laucenir Andrade" userId="8e0d42b39ac1a6db" providerId="LiveId" clId="{10BD2378-86D0-480B-9D2E-4DDC75422609}" dt="2024-03-12T01:58:35.137" v="725" actId="1076"/>
          <ac:picMkLst>
            <pc:docMk/>
            <pc:sldMk cId="2886278073" sldId="271"/>
            <ac:picMk id="35" creationId="{68D5DAD2-7D71-466D-B06E-CE73A3379C55}"/>
          </ac:picMkLst>
        </pc:picChg>
      </pc:sldChg>
      <pc:sldChg chg="modSp mod">
        <pc:chgData name="Laucenir Andrade" userId="8e0d42b39ac1a6db" providerId="LiveId" clId="{10BD2378-86D0-480B-9D2E-4DDC75422609}" dt="2024-03-12T02:45:27.638" v="2170" actId="20577"/>
        <pc:sldMkLst>
          <pc:docMk/>
          <pc:sldMk cId="1908883337" sldId="272"/>
        </pc:sldMkLst>
        <pc:spChg chg="mod">
          <ac:chgData name="Laucenir Andrade" userId="8e0d42b39ac1a6db" providerId="LiveId" clId="{10BD2378-86D0-480B-9D2E-4DDC75422609}" dt="2024-03-12T02:45:27.638" v="2170" actId="20577"/>
          <ac:spMkLst>
            <pc:docMk/>
            <pc:sldMk cId="1908883337" sldId="272"/>
            <ac:spMk id="3" creationId="{C8027CC2-E521-4768-B3F6-9F11750DE371}"/>
          </ac:spMkLst>
        </pc:spChg>
      </pc:sldChg>
      <pc:sldChg chg="addSp delSp modSp add mod">
        <pc:chgData name="Laucenir Andrade" userId="8e0d42b39ac1a6db" providerId="LiveId" clId="{10BD2378-86D0-480B-9D2E-4DDC75422609}" dt="2024-03-12T01:54:06.269" v="595" actId="1440"/>
        <pc:sldMkLst>
          <pc:docMk/>
          <pc:sldMk cId="647667199" sldId="273"/>
        </pc:sldMkLst>
        <pc:spChg chg="mod">
          <ac:chgData name="Laucenir Andrade" userId="8e0d42b39ac1a6db" providerId="LiveId" clId="{10BD2378-86D0-480B-9D2E-4DDC75422609}" dt="2024-03-12T01:46:12.201" v="511" actId="20577"/>
          <ac:spMkLst>
            <pc:docMk/>
            <pc:sldMk cId="647667199" sldId="273"/>
            <ac:spMk id="3" creationId="{C8027CC2-E521-4768-B3F6-9F11750DE371}"/>
          </ac:spMkLst>
        </pc:spChg>
        <pc:picChg chg="add del mod">
          <ac:chgData name="Laucenir Andrade" userId="8e0d42b39ac1a6db" providerId="LiveId" clId="{10BD2378-86D0-480B-9D2E-4DDC75422609}" dt="2024-03-12T01:48:30.659" v="515" actId="478"/>
          <ac:picMkLst>
            <pc:docMk/>
            <pc:sldMk cId="647667199" sldId="273"/>
            <ac:picMk id="4" creationId="{8622ADF8-BD89-3F3D-541F-113C226C95D4}"/>
          </ac:picMkLst>
        </pc:picChg>
        <pc:picChg chg="add mod modCrop">
          <ac:chgData name="Laucenir Andrade" userId="8e0d42b39ac1a6db" providerId="LiveId" clId="{10BD2378-86D0-480B-9D2E-4DDC75422609}" dt="2024-03-12T01:54:06.269" v="595" actId="1440"/>
          <ac:picMkLst>
            <pc:docMk/>
            <pc:sldMk cId="647667199" sldId="273"/>
            <ac:picMk id="6" creationId="{02612471-2637-A4BF-36AC-7AAFFEA30F0E}"/>
          </ac:picMkLst>
        </pc:picChg>
      </pc:sldChg>
      <pc:sldChg chg="modSp add mod">
        <pc:chgData name="Laucenir Andrade" userId="8e0d42b39ac1a6db" providerId="LiveId" clId="{10BD2378-86D0-480B-9D2E-4DDC75422609}" dt="2024-03-12T02:45:50.417" v="2171" actId="20577"/>
        <pc:sldMkLst>
          <pc:docMk/>
          <pc:sldMk cId="1324572707" sldId="274"/>
        </pc:sldMkLst>
        <pc:spChg chg="mod">
          <ac:chgData name="Laucenir Andrade" userId="8e0d42b39ac1a6db" providerId="LiveId" clId="{10BD2378-86D0-480B-9D2E-4DDC75422609}" dt="2024-03-12T02:08:58.050" v="909" actId="20577"/>
          <ac:spMkLst>
            <pc:docMk/>
            <pc:sldMk cId="1324572707" sldId="274"/>
            <ac:spMk id="2" creationId="{A531448D-1ABF-4F8E-8526-AA8B8ECC3684}"/>
          </ac:spMkLst>
        </pc:spChg>
        <pc:spChg chg="mod">
          <ac:chgData name="Laucenir Andrade" userId="8e0d42b39ac1a6db" providerId="LiveId" clId="{10BD2378-86D0-480B-9D2E-4DDC75422609}" dt="2024-03-12T02:45:50.417" v="2171" actId="20577"/>
          <ac:spMkLst>
            <pc:docMk/>
            <pc:sldMk cId="1324572707" sldId="274"/>
            <ac:spMk id="3" creationId="{C8027CC2-E521-4768-B3F6-9F11750DE371}"/>
          </ac:spMkLst>
        </pc:spChg>
      </pc:sldChg>
    </pc:docChg>
  </pc:docChgLst>
  <pc:docChgLst>
    <pc:chgData name="Laucenir Andrade" userId="8e0d42b39ac1a6db" providerId="LiveId" clId="{06F774B9-8FD5-42D3-865C-0B090C082FBB}"/>
    <pc:docChg chg="custSel addSld modSld sldOrd">
      <pc:chgData name="Laucenir Andrade" userId="8e0d42b39ac1a6db" providerId="LiveId" clId="{06F774B9-8FD5-42D3-865C-0B090C082FBB}" dt="2024-03-12T14:00:05.611" v="420" actId="20577"/>
      <pc:docMkLst>
        <pc:docMk/>
      </pc:docMkLst>
      <pc:sldChg chg="modSp mod">
        <pc:chgData name="Laucenir Andrade" userId="8e0d42b39ac1a6db" providerId="LiveId" clId="{06F774B9-8FD5-42D3-865C-0B090C082FBB}" dt="2024-03-12T14:00:05.611" v="420" actId="20577"/>
        <pc:sldMkLst>
          <pc:docMk/>
          <pc:sldMk cId="2177335767" sldId="258"/>
        </pc:sldMkLst>
        <pc:spChg chg="mod">
          <ac:chgData name="Laucenir Andrade" userId="8e0d42b39ac1a6db" providerId="LiveId" clId="{06F774B9-8FD5-42D3-865C-0B090C082FBB}" dt="2024-03-12T14:00:05.611" v="420" actId="20577"/>
          <ac:spMkLst>
            <pc:docMk/>
            <pc:sldMk cId="2177335767" sldId="258"/>
            <ac:spMk id="6" creationId="{00000000-0000-0000-0000-000000000000}"/>
          </ac:spMkLst>
        </pc:spChg>
      </pc:sldChg>
      <pc:sldChg chg="modSp mod">
        <pc:chgData name="Laucenir Andrade" userId="8e0d42b39ac1a6db" providerId="LiveId" clId="{06F774B9-8FD5-42D3-865C-0B090C082FBB}" dt="2024-03-12T13:37:41.089" v="317" actId="20577"/>
        <pc:sldMkLst>
          <pc:docMk/>
          <pc:sldMk cId="3076820628" sldId="261"/>
        </pc:sldMkLst>
        <pc:spChg chg="mod">
          <ac:chgData name="Laucenir Andrade" userId="8e0d42b39ac1a6db" providerId="LiveId" clId="{06F774B9-8FD5-42D3-865C-0B090C082FBB}" dt="2024-03-12T13:37:41.089" v="317" actId="20577"/>
          <ac:spMkLst>
            <pc:docMk/>
            <pc:sldMk cId="3076820628" sldId="261"/>
            <ac:spMk id="3" creationId="{C8027CC2-E521-4768-B3F6-9F11750DE371}"/>
          </ac:spMkLst>
        </pc:spChg>
      </pc:sldChg>
      <pc:sldChg chg="modSp mod">
        <pc:chgData name="Laucenir Andrade" userId="8e0d42b39ac1a6db" providerId="LiveId" clId="{06F774B9-8FD5-42D3-865C-0B090C082FBB}" dt="2024-03-12T13:41:29.652" v="318" actId="20577"/>
        <pc:sldMkLst>
          <pc:docMk/>
          <pc:sldMk cId="1822433732" sldId="268"/>
        </pc:sldMkLst>
        <pc:spChg chg="mod">
          <ac:chgData name="Laucenir Andrade" userId="8e0d42b39ac1a6db" providerId="LiveId" clId="{06F774B9-8FD5-42D3-865C-0B090C082FBB}" dt="2024-03-12T13:41:29.652" v="318" actId="20577"/>
          <ac:spMkLst>
            <pc:docMk/>
            <pc:sldMk cId="1822433732" sldId="268"/>
            <ac:spMk id="3" creationId="{C8027CC2-E521-4768-B3F6-9F11750DE371}"/>
          </ac:spMkLst>
        </pc:spChg>
      </pc:sldChg>
      <pc:sldChg chg="modSp mod">
        <pc:chgData name="Laucenir Andrade" userId="8e0d42b39ac1a6db" providerId="LiveId" clId="{06F774B9-8FD5-42D3-865C-0B090C082FBB}" dt="2024-03-12T13:36:07.867" v="252" actId="20577"/>
        <pc:sldMkLst>
          <pc:docMk/>
          <pc:sldMk cId="2886278073" sldId="271"/>
        </pc:sldMkLst>
        <pc:spChg chg="mod">
          <ac:chgData name="Laucenir Andrade" userId="8e0d42b39ac1a6db" providerId="LiveId" clId="{06F774B9-8FD5-42D3-865C-0B090C082FBB}" dt="2024-03-12T13:36:07.867" v="252" actId="20577"/>
          <ac:spMkLst>
            <pc:docMk/>
            <pc:sldMk cId="2886278073" sldId="271"/>
            <ac:spMk id="3" creationId="{C8027CC2-E521-4768-B3F6-9F11750DE371}"/>
          </ac:spMkLst>
        </pc:spChg>
      </pc:sldChg>
      <pc:sldChg chg="addSp modSp mod">
        <pc:chgData name="Laucenir Andrade" userId="8e0d42b39ac1a6db" providerId="LiveId" clId="{06F774B9-8FD5-42D3-865C-0B090C082FBB}" dt="2024-03-12T13:35:36.423" v="246" actId="20577"/>
        <pc:sldMkLst>
          <pc:docMk/>
          <pc:sldMk cId="647667199" sldId="273"/>
        </pc:sldMkLst>
        <pc:spChg chg="add mod">
          <ac:chgData name="Laucenir Andrade" userId="8e0d42b39ac1a6db" providerId="LiveId" clId="{06F774B9-8FD5-42D3-865C-0B090C082FBB}" dt="2024-03-12T13:34:59.132" v="195" actId="1076"/>
          <ac:spMkLst>
            <pc:docMk/>
            <pc:sldMk cId="647667199" sldId="273"/>
            <ac:spMk id="7" creationId="{E2F5035C-5363-62A0-19D1-68952C5FBCE8}"/>
          </ac:spMkLst>
        </pc:spChg>
        <pc:spChg chg="add mod">
          <ac:chgData name="Laucenir Andrade" userId="8e0d42b39ac1a6db" providerId="LiveId" clId="{06F774B9-8FD5-42D3-865C-0B090C082FBB}" dt="2024-03-12T13:35:36.423" v="246" actId="20577"/>
          <ac:spMkLst>
            <pc:docMk/>
            <pc:sldMk cId="647667199" sldId="273"/>
            <ac:spMk id="8" creationId="{643DD746-0AA0-C027-2096-CD8CD5DF0BA2}"/>
          </ac:spMkLst>
        </pc:spChg>
        <pc:picChg chg="add mod">
          <ac:chgData name="Laucenir Andrade" userId="8e0d42b39ac1a6db" providerId="LiveId" clId="{06F774B9-8FD5-42D3-865C-0B090C082FBB}" dt="2024-03-12T13:34:23.845" v="160" actId="1076"/>
          <ac:picMkLst>
            <pc:docMk/>
            <pc:sldMk cId="647667199" sldId="273"/>
            <ac:picMk id="4" creationId="{B412B09A-D40A-D666-C915-C3C23B73B3E6}"/>
          </ac:picMkLst>
        </pc:picChg>
        <pc:picChg chg="mod">
          <ac:chgData name="Laucenir Andrade" userId="8e0d42b39ac1a6db" providerId="LiveId" clId="{06F774B9-8FD5-42D3-865C-0B090C082FBB}" dt="2024-03-12T13:34:03.541" v="155" actId="1076"/>
          <ac:picMkLst>
            <pc:docMk/>
            <pc:sldMk cId="647667199" sldId="273"/>
            <ac:picMk id="35" creationId="{68D5DAD2-7D71-466D-B06E-CE73A3379C55}"/>
          </ac:picMkLst>
        </pc:picChg>
      </pc:sldChg>
      <pc:sldChg chg="addSp delSp modSp add mod ord">
        <pc:chgData name="Laucenir Andrade" userId="8e0d42b39ac1a6db" providerId="LiveId" clId="{06F774B9-8FD5-42D3-865C-0B090C082FBB}" dt="2024-03-12T13:20:49.199" v="125" actId="20577"/>
        <pc:sldMkLst>
          <pc:docMk/>
          <pc:sldMk cId="3922184981" sldId="275"/>
        </pc:sldMkLst>
        <pc:spChg chg="add mod">
          <ac:chgData name="Laucenir Andrade" userId="8e0d42b39ac1a6db" providerId="LiveId" clId="{06F774B9-8FD5-42D3-865C-0B090C082FBB}" dt="2024-03-12T13:20:49.199" v="125" actId="20577"/>
          <ac:spMkLst>
            <pc:docMk/>
            <pc:sldMk cId="3922184981" sldId="275"/>
            <ac:spMk id="3" creationId="{8E1A573B-AC8A-25C0-82AD-3B428B16CE44}"/>
          </ac:spMkLst>
        </pc:spChg>
        <pc:spChg chg="del mod">
          <ac:chgData name="Laucenir Andrade" userId="8e0d42b39ac1a6db" providerId="LiveId" clId="{06F774B9-8FD5-42D3-865C-0B090C082FBB}" dt="2024-03-12T13:15:42.355" v="97"/>
          <ac:spMkLst>
            <pc:docMk/>
            <pc:sldMk cId="3922184981" sldId="275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E3281B0-7E0C-4ACC-ACAD-C81A96DFB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335CF55-C941-48C5-8E85-5714D637F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7A33AAF-9611-4B77-ADAF-5B0B8EC6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0271-3AA3-47C3-AE92-AD01E4F7CB8B}" type="datetimeFigureOut">
              <a:rPr lang="pt-BR" smtClean="0"/>
              <a:pPr/>
              <a:t>14/03/2024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773F20B-E698-45F9-B68A-A09981A2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F278A904-1492-4C24-A810-4CE75036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B5A4-DA1A-4072-95BD-C2C10309E4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07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AF23F4-31F1-4698-BADC-2C25A3F0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AEC422D0-B62C-4EFF-B0D6-1ED8451EC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A49219C-A39F-441B-B5C8-28BC3C66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0271-3AA3-47C3-AE92-AD01E4F7CB8B}" type="datetimeFigureOut">
              <a:rPr lang="pt-BR" smtClean="0"/>
              <a:pPr/>
              <a:t>14/03/2024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E9DA896-8CAF-4E81-94E5-C0385F38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84F9E12-30F0-400E-9521-D05B9F3D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B5A4-DA1A-4072-95BD-C2C10309E4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2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9C829C0-D96A-46D4-ABD3-C73D5010B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5D57CAED-3F41-4DD8-A011-1D5847933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EAB346F-2307-46E9-94ED-596F1D2B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0271-3AA3-47C3-AE92-AD01E4F7CB8B}" type="datetimeFigureOut">
              <a:rPr lang="pt-BR" smtClean="0"/>
              <a:pPr/>
              <a:t>14/03/2024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2EA98EB-B27D-462A-A9E2-144AB6F2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530408C-8832-456D-9AB0-3615AF90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B5A4-DA1A-4072-95BD-C2C10309E4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3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F3EE6A8-E503-4776-95A9-6E14244B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DF84EA9-83B3-46A1-B661-A55FDE06E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AD7D73D-A641-4FE1-A4A9-98EFC0C5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0271-3AA3-47C3-AE92-AD01E4F7CB8B}" type="datetimeFigureOut">
              <a:rPr lang="pt-BR" smtClean="0"/>
              <a:pPr/>
              <a:t>14/03/2024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D8C87A8-88BB-4B5A-8447-F504E4B9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3C1330A-5629-4F2D-8DFA-CC343F5E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B5A4-DA1A-4072-95BD-C2C10309E4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98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5B0FDAB-0BF8-442C-9778-EB34E7E5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1A60FAFB-8FD9-4906-8711-0DF696B49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E813369-884E-446E-AE74-32977CB0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0271-3AA3-47C3-AE92-AD01E4F7CB8B}" type="datetimeFigureOut">
              <a:rPr lang="pt-BR" smtClean="0"/>
              <a:pPr/>
              <a:t>14/03/2024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45F9DF0-0B3D-4FF1-BE43-B962A8748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53FF49E-7ADC-4D9E-8A85-70C5D99A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B5A4-DA1A-4072-95BD-C2C10309E4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57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574674-42E7-4CA9-99FB-9865B72F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48ABDE0-804E-49A5-9EA0-D64E89F3C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4DAFA9D1-C265-447A-803D-9A274E5D2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6C3C5D89-4708-47B2-B2B3-6F989912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0271-3AA3-47C3-AE92-AD01E4F7CB8B}" type="datetimeFigureOut">
              <a:rPr lang="pt-BR" smtClean="0"/>
              <a:pPr/>
              <a:t>14/03/2024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4491BC4D-88B4-491C-93A2-EADDE078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149A8E1B-A660-4D98-8D46-7E4D9674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B5A4-DA1A-4072-95BD-C2C10309E4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70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8CEA52-3F0B-4074-B4C5-B77D15D4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247CC361-2B8D-4625-9223-16ECEF23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950B9C1E-42AE-4057-90F2-FF5596A08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8B491941-336E-4EC0-9270-1203F7D3F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AADA91B3-55EE-45BE-B54B-8EC8993F9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2CD95548-9154-4BAC-8781-CA7E98AC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0271-3AA3-47C3-AE92-AD01E4F7CB8B}" type="datetimeFigureOut">
              <a:rPr lang="pt-BR" smtClean="0"/>
              <a:pPr/>
              <a:t>14/03/2024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DD9B640-C8A7-400D-964C-97318657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BF9365B-57D7-42B9-99DF-7B898EF7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B5A4-DA1A-4072-95BD-C2C10309E4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52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EB2D25C-8C3A-43E0-8931-638944C5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A321FE1E-BCC5-4F72-8744-54667FE5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0271-3AA3-47C3-AE92-AD01E4F7CB8B}" type="datetimeFigureOut">
              <a:rPr lang="pt-BR" smtClean="0"/>
              <a:pPr/>
              <a:t>14/03/2024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E2F86A5B-6B4D-4516-9E20-85D3BDBD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3E35A17C-20AF-49FF-B8CF-12FB58A2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B5A4-DA1A-4072-95BD-C2C10309E4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5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C494E08D-ACCF-4AA8-8A49-E770B9AA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0271-3AA3-47C3-AE92-AD01E4F7CB8B}" type="datetimeFigureOut">
              <a:rPr lang="pt-BR" smtClean="0"/>
              <a:pPr/>
              <a:t>14/03/2024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B5A4263E-BAD3-4107-AC3F-96C86597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1CD8E5F3-A128-42CB-BEB6-FB6A6A2C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B5A4-DA1A-4072-95BD-C2C10309E4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5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E8DD6A-565C-4548-8986-982F7B17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148DB80-27DA-4140-8094-C94B5C739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47E2862D-7AE5-4D53-AC68-AD13AA37F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6D0F33B-75D6-4F28-980C-8EF2672C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0271-3AA3-47C3-AE92-AD01E4F7CB8B}" type="datetimeFigureOut">
              <a:rPr lang="pt-BR" smtClean="0"/>
              <a:pPr/>
              <a:t>14/03/2024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74663A8F-086B-47A4-BC4E-4E6CF00D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8C74523-2E07-429B-88B0-7CBC2FA8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B5A4-DA1A-4072-95BD-C2C10309E4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49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68BA750-8842-4920-A334-4AAFEB090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2172C063-81F4-4A76-AC8E-906355413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24AA9081-6046-4C7D-BFFA-C4F58EB50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EDD121FF-4ECB-4612-881C-FEBFEEF6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0271-3AA3-47C3-AE92-AD01E4F7CB8B}" type="datetimeFigureOut">
              <a:rPr lang="pt-BR" smtClean="0"/>
              <a:pPr/>
              <a:t>14/03/2024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EEB7861-7656-4ECB-883A-62580B13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83732CE-22E6-49AC-829F-A2092174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B5A4-DA1A-4072-95BD-C2C10309E4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85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4D6F2FC0-331D-42A0-A4E6-01166713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1685495-59AF-4A43-9D75-3252CBB4A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A2ADEE2-FE82-407F-BAD6-DFA1C92EA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F0271-3AA3-47C3-AE92-AD01E4F7CB8B}" type="datetimeFigureOut">
              <a:rPr lang="pt-BR" smtClean="0"/>
              <a:pPr/>
              <a:t>14/03/2024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50A2FBA-4FE4-4577-B22B-3D43CEB50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44BE9C1-C94C-472E-8BD1-E7E8E47C8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CB5A4-DA1A-4072-95BD-C2C10309E4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32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9328"/>
            <a:ext cx="1463454" cy="146345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clrChange>
              <a:clrFrom>
                <a:srgbClr val="316CBC"/>
              </a:clrFrom>
              <a:clrTo>
                <a:srgbClr val="316CB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1292660" cy="5219328"/>
          </a:xfrm>
          <a:prstGeom prst="rect">
            <a:avLst/>
          </a:prstGeom>
          <a:effectLst>
            <a:outerShdw blurRad="1270000" dist="20066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3" name="Imagem 22">
            <a:extLst>
              <a:ext uri="{FF2B5EF4-FFF2-40B4-BE49-F238E27FC236}">
                <a16:creationId xmlns="" xmlns:a16="http://schemas.microsoft.com/office/drawing/2014/main" id="{587176A4-9DD6-46E0-BB8E-6C0AB62194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14" r="12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0F7E8A70-4577-45D1-BCB5-A93FA386E7A4}"/>
              </a:ext>
            </a:extLst>
          </p:cNvPr>
          <p:cNvSpPr/>
          <p:nvPr/>
        </p:nvSpPr>
        <p:spPr>
          <a:xfrm>
            <a:off x="888643" y="2911785"/>
            <a:ext cx="9845618" cy="779798"/>
          </a:xfrm>
          <a:prstGeom prst="rect">
            <a:avLst/>
          </a:prstGeom>
          <a:solidFill>
            <a:srgbClr val="00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70" y="3821309"/>
            <a:ext cx="2090797" cy="2473401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B26CCE2A-97FE-490F-85E1-F296A9C00B4D}"/>
              </a:ext>
            </a:extLst>
          </p:cNvPr>
          <p:cNvSpPr/>
          <p:nvPr/>
        </p:nvSpPr>
        <p:spPr>
          <a:xfrm>
            <a:off x="3763619" y="1576121"/>
            <a:ext cx="5128592" cy="77979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8C27546-F5B2-4C89-8BC1-3382F3810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65" y="1552804"/>
            <a:ext cx="9689299" cy="2024555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DETRANSEDE</a:t>
            </a: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pt-BR" sz="4800" dirty="0">
                <a:solidFill>
                  <a:srgbClr val="000A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DEPARTAMENTO DE SEGURANÇA, TRÂNSITO E DEFESA CIVIL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401909" y="4929954"/>
            <a:ext cx="6819085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n w="19050">
                  <a:solidFill>
                    <a:srgbClr val="F2F2F2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MUNICIPALIZAÇÃO </a:t>
            </a:r>
          </a:p>
          <a:p>
            <a:pPr algn="ctr"/>
            <a:r>
              <a:rPr lang="pt-BR" sz="2000" b="1" dirty="0">
                <a:ln w="19050">
                  <a:solidFill>
                    <a:srgbClr val="F2F2F2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LEI Estadual n° 11225, em 13 de dezembro de 1995, sendo instalado no dia 1 de janeiro de 1997.</a:t>
            </a:r>
          </a:p>
        </p:txBody>
      </p:sp>
    </p:spTree>
    <p:extLst>
      <p:ext uri="{BB962C8B-B14F-4D97-AF65-F5344CB8AC3E}">
        <p14:creationId xmlns:p14="http://schemas.microsoft.com/office/powerpoint/2010/main" val="262361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="" xmlns:a16="http://schemas.microsoft.com/office/drawing/2014/main" id="{68D5DAD2-7D71-466D-B06E-CE73A337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0898"/>
          </a:xfrm>
          <a:prstGeom prst="rect">
            <a:avLst/>
          </a:prstGeom>
        </p:spPr>
      </p:pic>
      <p:sp>
        <p:nvSpPr>
          <p:cNvPr id="5" name="Trapezoide 4">
            <a:extLst>
              <a:ext uri="{FF2B5EF4-FFF2-40B4-BE49-F238E27FC236}">
                <a16:creationId xmlns="" xmlns:a16="http://schemas.microsoft.com/office/drawing/2014/main" id="{0F167010-AED7-4FC7-8CEE-A3EEF3477B74}"/>
              </a:ext>
            </a:extLst>
          </p:cNvPr>
          <p:cNvSpPr/>
          <p:nvPr/>
        </p:nvSpPr>
        <p:spPr>
          <a:xfrm rot="18900000">
            <a:off x="-460572" y="1030198"/>
            <a:ext cx="3039472" cy="45719"/>
          </a:xfrm>
          <a:prstGeom prst="trapezoid">
            <a:avLst>
              <a:gd name="adj" fmla="val 99717"/>
            </a:avLst>
          </a:prstGeom>
          <a:solidFill>
            <a:srgbClr val="009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27584" y="365125"/>
            <a:ext cx="9926216" cy="1325563"/>
          </a:xfrm>
        </p:spPr>
        <p:txBody>
          <a:bodyPr/>
          <a:lstStyle/>
          <a:p>
            <a:pPr algn="ctr"/>
            <a:r>
              <a:rPr lang="pt-BR" b="1" dirty="0" smtClean="0"/>
              <a:t>TRÂNSITO </a:t>
            </a:r>
            <a:r>
              <a:rPr lang="pt-BR" b="1" dirty="0"/>
              <a:t>DO MUNICIPIO DE CARAMBEÍ</a:t>
            </a:r>
            <a:br>
              <a:rPr lang="pt-BR" b="1" dirty="0"/>
            </a:br>
            <a:r>
              <a:rPr lang="pt-BR" b="1" dirty="0">
                <a:solidFill>
                  <a:srgbClr val="00B050"/>
                </a:solidFill>
              </a:rPr>
              <a:t>A</a:t>
            </a:r>
            <a:r>
              <a:rPr lang="pt-BR" b="1" dirty="0" smtClean="0">
                <a:solidFill>
                  <a:srgbClr val="00B050"/>
                </a:solidFill>
              </a:rPr>
              <a:t>bril </a:t>
            </a:r>
            <a:r>
              <a:rPr lang="pt-BR" b="1" dirty="0">
                <a:solidFill>
                  <a:srgbClr val="00B050"/>
                </a:solidFill>
              </a:rPr>
              <a:t>de 2023 a </a:t>
            </a:r>
            <a:r>
              <a:rPr lang="pt-BR" b="1" dirty="0" smtClean="0">
                <a:solidFill>
                  <a:srgbClr val="00B050"/>
                </a:solidFill>
              </a:rPr>
              <a:t>Março </a:t>
            </a:r>
            <a:r>
              <a:rPr lang="pt-BR" b="1" dirty="0">
                <a:solidFill>
                  <a:srgbClr val="00B050"/>
                </a:solidFill>
              </a:rPr>
              <a:t>de 2024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7CCD1AFF-E4F9-75D0-4B03-2964AA8890AF}"/>
              </a:ext>
            </a:extLst>
          </p:cNvPr>
          <p:cNvSpPr txBox="1"/>
          <p:nvPr/>
        </p:nvSpPr>
        <p:spPr>
          <a:xfrm>
            <a:off x="1427585" y="1690688"/>
            <a:ext cx="825759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OBRAS EM ANDAMENTO: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REVITALIZAÇÃO </a:t>
            </a:r>
            <a:r>
              <a:rPr lang="pt-BR" dirty="0" smtClean="0">
                <a:solidFill>
                  <a:srgbClr val="FF0000"/>
                </a:solidFill>
              </a:rPr>
              <a:t>DE </a:t>
            </a:r>
            <a:r>
              <a:rPr lang="pt-BR" dirty="0">
                <a:solidFill>
                  <a:srgbClr val="FF0000"/>
                </a:solidFill>
              </a:rPr>
              <a:t>VIAS </a:t>
            </a:r>
            <a:r>
              <a:rPr lang="pt-BR" dirty="0" smtClean="0">
                <a:solidFill>
                  <a:srgbClr val="FF0000"/>
                </a:solidFill>
              </a:rPr>
              <a:t>PÚBLICAS</a:t>
            </a:r>
            <a:r>
              <a:rPr lang="pt-BR" dirty="0" smtClean="0">
                <a:solidFill>
                  <a:srgbClr val="FF0000"/>
                </a:solidFill>
              </a:rPr>
              <a:t>;</a:t>
            </a:r>
            <a:endParaRPr lang="pt-BR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CONSTRUÇÃO DE ASFALTO </a:t>
            </a:r>
            <a:r>
              <a:rPr lang="pt-BR" dirty="0" smtClean="0">
                <a:solidFill>
                  <a:srgbClr val="FF0000"/>
                </a:solidFill>
              </a:rPr>
              <a:t>EM </a:t>
            </a:r>
            <a:r>
              <a:rPr lang="pt-BR" dirty="0">
                <a:solidFill>
                  <a:srgbClr val="FF0000"/>
                </a:solidFill>
              </a:rPr>
              <a:t>AREA </a:t>
            </a:r>
            <a:r>
              <a:rPr lang="pt-BR" dirty="0" smtClean="0">
                <a:solidFill>
                  <a:srgbClr val="FF0000"/>
                </a:solidFill>
              </a:rPr>
              <a:t>RURAL;</a:t>
            </a:r>
            <a:endParaRPr lang="pt-BR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TROCA DE MAIS DE 70 placas de </a:t>
            </a:r>
            <a:r>
              <a:rPr lang="pt-BR" dirty="0" smtClean="0"/>
              <a:t>sinalização de trânsito;</a:t>
            </a:r>
            <a:endParaRPr lang="pt-B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Revitalização de todas as faixas de </a:t>
            </a:r>
            <a:r>
              <a:rPr lang="pt-BR" dirty="0" smtClean="0"/>
              <a:t>pedestres </a:t>
            </a:r>
            <a:r>
              <a:rPr lang="pt-BR" dirty="0"/>
              <a:t>em torno de </a:t>
            </a:r>
            <a:r>
              <a:rPr lang="pt-BR" dirty="0" smtClean="0"/>
              <a:t>escolas;</a:t>
            </a:r>
            <a:endParaRPr lang="pt-B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Pintura de mais de 60 faixas de pedestres, entre vagas de estacionamento e </a:t>
            </a:r>
            <a:r>
              <a:rPr lang="pt-BR" dirty="0" smtClean="0"/>
              <a:t>faixas centrais;</a:t>
            </a:r>
            <a:endParaRPr lang="pt-B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4 </a:t>
            </a:r>
            <a:r>
              <a:rPr lang="pt-BR" dirty="0" smtClean="0"/>
              <a:t>reuniões mensais com </a:t>
            </a:r>
            <a:r>
              <a:rPr lang="pt-BR" dirty="0"/>
              <a:t>o </a:t>
            </a:r>
            <a:r>
              <a:rPr lang="pt-BR" dirty="0" smtClean="0"/>
              <a:t>Conselho Municipal </a:t>
            </a:r>
            <a:r>
              <a:rPr lang="pt-BR" dirty="0"/>
              <a:t>de </a:t>
            </a:r>
            <a:r>
              <a:rPr lang="pt-BR" dirty="0" smtClean="0"/>
              <a:t>Trânsito</a:t>
            </a:r>
            <a:r>
              <a:rPr lang="pt-BR" dirty="0" smtClean="0"/>
              <a:t>;</a:t>
            </a:r>
            <a:endParaRPr lang="pt-B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Confecção de  148 Cartões PNE e </a:t>
            </a:r>
            <a:r>
              <a:rPr lang="pt-BR" dirty="0" smtClean="0"/>
              <a:t>IDOSO. 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4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="" xmlns:a16="http://schemas.microsoft.com/office/drawing/2014/main" id="{68D5DAD2-7D71-466D-B06E-CE73A337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" y="8551"/>
            <a:ext cx="12192000" cy="68408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31448D-1ABF-4F8E-8526-AA8B8ECC3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12" y="0"/>
            <a:ext cx="9699171" cy="1325563"/>
          </a:xfrm>
        </p:spPr>
        <p:txBody>
          <a:bodyPr>
            <a:normAutofit/>
          </a:bodyPr>
          <a:lstStyle/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8585396" y="4457433"/>
            <a:ext cx="1593124" cy="210941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8027CC2-E521-4768-B3F6-9F11750DE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717" y="924370"/>
            <a:ext cx="1020731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Construir uma cultura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prevenção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segurança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trânsito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aos munícipes;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Criar padronização dos serviços executados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pelos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Agentes de Segurança e Trânsito e funcionários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Prefeitura Municipal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Carambeí.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Padronizar os serviços de manutenção de sinalização horizontal e vertical (tinta asfáltica, microesfera de vidro, tubos e placas conforme a legislação)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Aquisição de equipamentos, viatura padronizada </a:t>
            </a: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Levantamento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das necessidades de adequação da sinalização conforme as vias e ruas do município para melhor a segurança fluxo dos veículos.</a:t>
            </a:r>
          </a:p>
          <a:p>
            <a:pPr algn="just"/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Limitação de estacionamento de veículos pesados em determinadas vias 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Estacionamento rotativo gratuito em implantação;  </a:t>
            </a:r>
          </a:p>
          <a:p>
            <a:pPr marL="0" indent="0">
              <a:buNone/>
            </a:pPr>
            <a:r>
              <a:rPr lang="pt-BR" sz="2000" dirty="0">
                <a:latin typeface="Gotham Book" pitchFamily="50" charset="0"/>
              </a:rPr>
              <a:t>Criação de locais específicos de estacionamento prioritário respeitando a lei de acessibilidade. </a:t>
            </a:r>
          </a:p>
        </p:txBody>
      </p:sp>
      <p:sp>
        <p:nvSpPr>
          <p:cNvPr id="5" name="Trapezoide 4">
            <a:extLst>
              <a:ext uri="{FF2B5EF4-FFF2-40B4-BE49-F238E27FC236}">
                <a16:creationId xmlns="" xmlns:a16="http://schemas.microsoft.com/office/drawing/2014/main" id="{0F167010-AED7-4FC7-8CEE-A3EEF3477B74}"/>
              </a:ext>
            </a:extLst>
          </p:cNvPr>
          <p:cNvSpPr/>
          <p:nvPr/>
        </p:nvSpPr>
        <p:spPr>
          <a:xfrm rot="18900000">
            <a:off x="-460572" y="1030198"/>
            <a:ext cx="3039472" cy="45719"/>
          </a:xfrm>
          <a:prstGeom prst="trapezoid">
            <a:avLst>
              <a:gd name="adj" fmla="val 99717"/>
            </a:avLst>
          </a:prstGeom>
          <a:solidFill>
            <a:srgbClr val="009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82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4E43CC2-D93E-4B8C-00D5-76A7A854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535983" y="304799"/>
            <a:ext cx="11203733" cy="6295431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="" xmlns:a16="http://schemas.microsoft.com/office/drawing/2014/main" id="{68D5DAD2-7D71-466D-B06E-CE73A3379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51"/>
            <a:ext cx="12192000" cy="68408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31448D-1ABF-4F8E-8526-AA8B8ECC3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164" y="2549234"/>
            <a:ext cx="9699171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  <p:sp>
        <p:nvSpPr>
          <p:cNvPr id="5" name="Trapezoide 4">
            <a:extLst>
              <a:ext uri="{FF2B5EF4-FFF2-40B4-BE49-F238E27FC236}">
                <a16:creationId xmlns="" xmlns:a16="http://schemas.microsoft.com/office/drawing/2014/main" id="{0F167010-AED7-4FC7-8CEE-A3EEF3477B74}"/>
              </a:ext>
            </a:extLst>
          </p:cNvPr>
          <p:cNvSpPr/>
          <p:nvPr/>
        </p:nvSpPr>
        <p:spPr>
          <a:xfrm rot="18900000">
            <a:off x="-460572" y="1030198"/>
            <a:ext cx="3039472" cy="45719"/>
          </a:xfrm>
          <a:prstGeom prst="trapezoid">
            <a:avLst>
              <a:gd name="adj" fmla="val 99717"/>
            </a:avLst>
          </a:prstGeom>
          <a:solidFill>
            <a:srgbClr val="009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0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="" xmlns:a16="http://schemas.microsoft.com/office/drawing/2014/main" id="{68D5DAD2-7D71-466D-B06E-CE73A337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2"/>
            <a:ext cx="12192000" cy="68408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31448D-1ABF-4F8E-8526-AA8B8ECC3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414" y="227254"/>
            <a:ext cx="9699171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CARAMBEÍ – PR  </a:t>
            </a:r>
          </a:p>
        </p:txBody>
      </p:sp>
      <p:sp>
        <p:nvSpPr>
          <p:cNvPr id="5" name="Trapezoide 4">
            <a:extLst>
              <a:ext uri="{FF2B5EF4-FFF2-40B4-BE49-F238E27FC236}">
                <a16:creationId xmlns="" xmlns:a16="http://schemas.microsoft.com/office/drawing/2014/main" id="{0F167010-AED7-4FC7-8CEE-A3EEF3477B74}"/>
              </a:ext>
            </a:extLst>
          </p:cNvPr>
          <p:cNvSpPr/>
          <p:nvPr/>
        </p:nvSpPr>
        <p:spPr>
          <a:xfrm rot="18900000">
            <a:off x="-460572" y="1030198"/>
            <a:ext cx="3039472" cy="45719"/>
          </a:xfrm>
          <a:prstGeom prst="trapezoid">
            <a:avLst>
              <a:gd name="adj" fmla="val 99717"/>
            </a:avLst>
          </a:prstGeom>
          <a:solidFill>
            <a:srgbClr val="009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8E1A573B-AC8A-25C0-82AD-3B428B16CE44}"/>
              </a:ext>
            </a:extLst>
          </p:cNvPr>
          <p:cNvSpPr txBox="1"/>
          <p:nvPr/>
        </p:nvSpPr>
        <p:spPr>
          <a:xfrm>
            <a:off x="1059164" y="1652651"/>
            <a:ext cx="91205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DIRETOR DETRANSEDE </a:t>
            </a:r>
          </a:p>
          <a:p>
            <a:r>
              <a:rPr lang="pt-BR" sz="4400" dirty="0"/>
              <a:t>DECRETO Nº142/2023</a:t>
            </a:r>
          </a:p>
          <a:p>
            <a:endParaRPr lang="pt-BR" sz="1400" dirty="0" smtClean="0"/>
          </a:p>
          <a:p>
            <a:r>
              <a:rPr lang="pt-BR" sz="1400" dirty="0" smtClean="0"/>
              <a:t>Paço Municipal</a:t>
            </a:r>
            <a:br>
              <a:rPr lang="pt-BR" sz="1400" dirty="0" smtClean="0"/>
            </a:br>
            <a:r>
              <a:rPr lang="pt-BR" sz="1400" dirty="0" smtClean="0"/>
              <a:t>Av. Do Ouro, 1355 – Jardim Europa</a:t>
            </a:r>
            <a:br>
              <a:rPr lang="pt-BR" sz="1400" dirty="0" smtClean="0"/>
            </a:br>
            <a:r>
              <a:rPr lang="pt-BR" sz="1400" dirty="0" smtClean="0"/>
              <a:t>(42) 99912-1099</a:t>
            </a:r>
            <a:br>
              <a:rPr lang="pt-BR" sz="1400" dirty="0" smtClean="0"/>
            </a:br>
            <a:r>
              <a:rPr lang="pt-BR" sz="1400" dirty="0" smtClean="0"/>
              <a:t>detransede@carambei.pr.gov.br</a:t>
            </a:r>
            <a:endParaRPr lang="pt-BR" sz="1400" dirty="0"/>
          </a:p>
          <a:p>
            <a:endParaRPr lang="pt-BR" sz="4400" dirty="0"/>
          </a:p>
          <a:p>
            <a:r>
              <a:rPr lang="pt-BR" sz="3200" dirty="0"/>
              <a:t>LAUCENIR FERREIRA DE ANDRADE</a:t>
            </a:r>
          </a:p>
        </p:txBody>
      </p:sp>
    </p:spTree>
    <p:extLst>
      <p:ext uri="{BB962C8B-B14F-4D97-AF65-F5344CB8AC3E}">
        <p14:creationId xmlns:p14="http://schemas.microsoft.com/office/powerpoint/2010/main" val="392218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="" xmlns:a16="http://schemas.microsoft.com/office/drawing/2014/main" id="{68D5DAD2-7D71-466D-B06E-CE73A337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2"/>
            <a:ext cx="12192000" cy="68408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31448D-1ABF-4F8E-8526-AA8B8ECC3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414" y="227254"/>
            <a:ext cx="9699171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CARAMBEÍ – PR  </a:t>
            </a:r>
          </a:p>
        </p:txBody>
      </p:sp>
      <p:sp>
        <p:nvSpPr>
          <p:cNvPr id="5" name="Trapezoide 4">
            <a:extLst>
              <a:ext uri="{FF2B5EF4-FFF2-40B4-BE49-F238E27FC236}">
                <a16:creationId xmlns="" xmlns:a16="http://schemas.microsoft.com/office/drawing/2014/main" id="{0F167010-AED7-4FC7-8CEE-A3EEF3477B74}"/>
              </a:ext>
            </a:extLst>
          </p:cNvPr>
          <p:cNvSpPr/>
          <p:nvPr/>
        </p:nvSpPr>
        <p:spPr>
          <a:xfrm rot="18900000">
            <a:off x="-460572" y="1030198"/>
            <a:ext cx="3039472" cy="45719"/>
          </a:xfrm>
          <a:prstGeom prst="trapezoid">
            <a:avLst>
              <a:gd name="adj" fmla="val 99717"/>
            </a:avLst>
          </a:prstGeom>
          <a:solidFill>
            <a:srgbClr val="009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82385" y="2190112"/>
            <a:ext cx="105571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❖ Área territorial: 649,7 km²</a:t>
            </a:r>
          </a:p>
          <a:p>
            <a:r>
              <a:rPr lang="pt-BR" sz="2800" dirty="0"/>
              <a:t>❖ Área do perímetro urbano: 10 % área total  </a:t>
            </a:r>
          </a:p>
          <a:p>
            <a:r>
              <a:rPr lang="pt-BR" sz="2800" dirty="0"/>
              <a:t>❖ Extensão das vias urbanas: Aprox. 74 km + 4 km revitalizadas</a:t>
            </a:r>
          </a:p>
          <a:p>
            <a:r>
              <a:rPr lang="pt-BR" sz="2800" dirty="0"/>
              <a:t>❖ Extensão das estradas rurais: Aprox. </a:t>
            </a:r>
            <a:r>
              <a:rPr lang="pt-BR" sz="2800"/>
              <a:t>338 km</a:t>
            </a:r>
            <a:r>
              <a:rPr lang="pt-BR" sz="2800" dirty="0"/>
              <a:t>/ 3 km pavimentadas</a:t>
            </a:r>
          </a:p>
          <a:p>
            <a:r>
              <a:rPr lang="pt-BR" sz="2800" dirty="0"/>
              <a:t>❖ Ciclo faixas/Ciclovias: 2 km finalizados + 1 km em andamento</a:t>
            </a:r>
          </a:p>
          <a:p>
            <a:r>
              <a:rPr lang="pt-BR" sz="2800" dirty="0"/>
              <a:t>❖ População: </a:t>
            </a:r>
            <a:r>
              <a:rPr lang="pt-BR" sz="2800" b="1" dirty="0"/>
              <a:t>23.283 </a:t>
            </a:r>
            <a:r>
              <a:rPr lang="pt-BR" sz="2800" dirty="0"/>
              <a:t>habitantes </a:t>
            </a:r>
          </a:p>
          <a:p>
            <a:r>
              <a:rPr lang="pt-BR" sz="2800" dirty="0"/>
              <a:t>❖ Frota: 16.375 veículos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3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3961DFBE-A108-48BF-A7B8-335220C81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4" r="1235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DC3FDB-ABB2-4B65-BD79-51C821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40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PREFEITURA MUNICIPAL DE CARAMBEÍ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679736" y="1296266"/>
            <a:ext cx="7307784" cy="2341418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b="1" dirty="0"/>
              <a:t>Dispõe sobre a criação do Departamento de Trânsito, Segurança Pública Institucional e Defesa Civil, da Junta Administrativa de Recursos de Infração - JARI e dá outras providências. </a:t>
            </a:r>
          </a:p>
          <a:p>
            <a:pPr marL="0" indent="0" algn="just">
              <a:buNone/>
            </a:pPr>
            <a:r>
              <a:rPr lang="pt-BR" dirty="0"/>
              <a:t>*LEI Nº 732/2009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73" y="332509"/>
            <a:ext cx="1168454" cy="1383068"/>
          </a:xfrm>
          <a:prstGeom prst="rect">
            <a:avLst/>
          </a:prstGeom>
        </p:spPr>
      </p:pic>
      <p:pic>
        <p:nvPicPr>
          <p:cNvPr id="7" name="Imagem 6" descr="Mesa com cadeiras">
            <a:extLst>
              <a:ext uri="{FF2B5EF4-FFF2-40B4-BE49-F238E27FC236}">
                <a16:creationId xmlns="" xmlns:a16="http://schemas.microsoft.com/office/drawing/2014/main" id="{ADC53AAE-0AC6-CED3-8DD9-BA9740EFFA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46" y="2621829"/>
            <a:ext cx="5132799" cy="38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775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="" xmlns:a16="http://schemas.microsoft.com/office/drawing/2014/main" id="{68D5DAD2-7D71-466D-B06E-CE73A337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1"/>
            <a:ext cx="12192000" cy="68408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31448D-1ABF-4F8E-8526-AA8B8ECC3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8" y="365125"/>
            <a:ext cx="9699171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DETRANSEDE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8027CC2-E521-4768-B3F6-9F11750DE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15078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Agentes: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04 Agentes de Segurança Pública e Trânsito 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bombeiros Comunitários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vigias 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terceirizado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Viatura: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01 viatura para serviços de trânsito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01 veículo diretor.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RECEPÇÃO AO PÚBLICO - PROCESSAMENTO DE INFRAÇÕES – DEFESA PRÉVIA – PROTOCOLO DE ATENDIMENTO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01 servidor efetivo administrativo   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ABRIL DE 2024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Contratação de mais efetivos através de concurso público  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>
              <a:latin typeface="Gotham Book" pitchFamily="50" charset="0"/>
            </a:endParaRPr>
          </a:p>
        </p:txBody>
      </p:sp>
      <p:sp>
        <p:nvSpPr>
          <p:cNvPr id="5" name="Trapezoide 4">
            <a:extLst>
              <a:ext uri="{FF2B5EF4-FFF2-40B4-BE49-F238E27FC236}">
                <a16:creationId xmlns="" xmlns:a16="http://schemas.microsoft.com/office/drawing/2014/main" id="{0F167010-AED7-4FC7-8CEE-A3EEF3477B74}"/>
              </a:ext>
            </a:extLst>
          </p:cNvPr>
          <p:cNvSpPr/>
          <p:nvPr/>
        </p:nvSpPr>
        <p:spPr>
          <a:xfrm rot="18900000">
            <a:off x="-460572" y="1030198"/>
            <a:ext cx="3039472" cy="45719"/>
          </a:xfrm>
          <a:prstGeom prst="trapezoid">
            <a:avLst>
              <a:gd name="adj" fmla="val 99717"/>
            </a:avLst>
          </a:prstGeom>
          <a:solidFill>
            <a:srgbClr val="009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43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="" xmlns:a16="http://schemas.microsoft.com/office/drawing/2014/main" id="{68D5DAD2-7D71-466D-B06E-CE73A337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16" y="17102"/>
            <a:ext cx="12192000" cy="68408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31448D-1ABF-4F8E-8526-AA8B8ECC3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8" y="365125"/>
            <a:ext cx="9699171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DETRANSEDE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8027CC2-E521-4768-B3F6-9F11750DE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>
              <a:latin typeface="Gotham Book" pitchFamily="50" charset="0"/>
            </a:endParaRPr>
          </a:p>
        </p:txBody>
      </p:sp>
      <p:sp>
        <p:nvSpPr>
          <p:cNvPr id="5" name="Trapezoide 4">
            <a:extLst>
              <a:ext uri="{FF2B5EF4-FFF2-40B4-BE49-F238E27FC236}">
                <a16:creationId xmlns="" xmlns:a16="http://schemas.microsoft.com/office/drawing/2014/main" id="{0F167010-AED7-4FC7-8CEE-A3EEF3477B74}"/>
              </a:ext>
            </a:extLst>
          </p:cNvPr>
          <p:cNvSpPr/>
          <p:nvPr/>
        </p:nvSpPr>
        <p:spPr>
          <a:xfrm rot="18900000">
            <a:off x="-460572" y="1030198"/>
            <a:ext cx="3039472" cy="45719"/>
          </a:xfrm>
          <a:prstGeom prst="trapezoid">
            <a:avLst>
              <a:gd name="adj" fmla="val 99717"/>
            </a:avLst>
          </a:prstGeom>
          <a:solidFill>
            <a:srgbClr val="009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2612471-2637-A4BF-36AC-7AAFFEA30F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41" t="22940" r="15561" b="16708"/>
          <a:stretch/>
        </p:blipFill>
        <p:spPr>
          <a:xfrm>
            <a:off x="1190625" y="2500412"/>
            <a:ext cx="3981495" cy="319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B412B09A-D40A-D666-C915-C3C23B73B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892" y="2500412"/>
            <a:ext cx="4146377" cy="306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E2F5035C-5363-62A0-19D1-68952C5FBCE8}"/>
              </a:ext>
            </a:extLst>
          </p:cNvPr>
          <p:cNvSpPr txBox="1"/>
          <p:nvPr/>
        </p:nvSpPr>
        <p:spPr>
          <a:xfrm>
            <a:off x="1823768" y="1887835"/>
            <a:ext cx="271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Viatura </a:t>
            </a:r>
            <a:r>
              <a:rPr lang="pt-BR" dirty="0" err="1"/>
              <a:t>Abt</a:t>
            </a:r>
            <a:r>
              <a:rPr lang="pt-BR" dirty="0"/>
              <a:t> 52 defesa civil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643DD746-0AA0-C027-2096-CD8CD5DF0BA2}"/>
              </a:ext>
            </a:extLst>
          </p:cNvPr>
          <p:cNvSpPr txBox="1"/>
          <p:nvPr/>
        </p:nvSpPr>
        <p:spPr>
          <a:xfrm>
            <a:off x="7249886" y="1887835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Viaturas 208 trânsito</a:t>
            </a:r>
          </a:p>
        </p:txBody>
      </p:sp>
    </p:spTree>
    <p:extLst>
      <p:ext uri="{BB962C8B-B14F-4D97-AF65-F5344CB8AC3E}">
        <p14:creationId xmlns:p14="http://schemas.microsoft.com/office/powerpoint/2010/main" val="64766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="" xmlns:a16="http://schemas.microsoft.com/office/drawing/2014/main" id="{68D5DAD2-7D71-466D-B06E-CE73A337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2"/>
            <a:ext cx="12192000" cy="68408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31448D-1ABF-4F8E-8526-AA8B8ECC3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8" y="365125"/>
            <a:ext cx="9699171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Lei nº 773/2010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Lei nº 1002/2013 e Lei 18/2017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8027CC2-E521-4768-B3F6-9F11750DE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Aprova o Regimento Interno das Juntas Administrativas de Recursos de infrações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Componentes da JARI Decreto N° 70/2023</a:t>
            </a:r>
          </a:p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01 agente efetivo (Ag. Trânsito)</a:t>
            </a:r>
          </a:p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02 Sociedade 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>
              <a:latin typeface="Gotham Book" pitchFamily="50" charset="0"/>
            </a:endParaRPr>
          </a:p>
        </p:txBody>
      </p:sp>
      <p:sp>
        <p:nvSpPr>
          <p:cNvPr id="5" name="Trapezoide 4">
            <a:extLst>
              <a:ext uri="{FF2B5EF4-FFF2-40B4-BE49-F238E27FC236}">
                <a16:creationId xmlns="" xmlns:a16="http://schemas.microsoft.com/office/drawing/2014/main" id="{0F167010-AED7-4FC7-8CEE-A3EEF3477B74}"/>
              </a:ext>
            </a:extLst>
          </p:cNvPr>
          <p:cNvSpPr/>
          <p:nvPr/>
        </p:nvSpPr>
        <p:spPr>
          <a:xfrm rot="18900000">
            <a:off x="-460572" y="1030198"/>
            <a:ext cx="3039472" cy="45719"/>
          </a:xfrm>
          <a:prstGeom prst="trapezoid">
            <a:avLst>
              <a:gd name="adj" fmla="val 99717"/>
            </a:avLst>
          </a:prstGeom>
          <a:solidFill>
            <a:srgbClr val="009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27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="" xmlns:a16="http://schemas.microsoft.com/office/drawing/2014/main" id="{68D5DAD2-7D71-466D-B06E-CE73A337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2"/>
            <a:ext cx="12192000" cy="68408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31448D-1ABF-4F8E-8526-AA8B8ECC3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8" y="365125"/>
            <a:ext cx="9699171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Lei nº 772/2010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8027CC2-E521-4768-B3F6-9F11750DE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Cria o Fundo Municipal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Trânsito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– FUMTRAN – e de outras providências 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Instrumento de captação de recursos, com objetivo de criar condições financeiras, sendo executados e coordenados pela Secretaria Municipal Planejamento.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dirty="0"/>
          </a:p>
          <a:p>
            <a:endParaRPr lang="pt-BR" dirty="0">
              <a:latin typeface="Gotham Book" pitchFamily="50" charset="0"/>
            </a:endParaRPr>
          </a:p>
        </p:txBody>
      </p:sp>
      <p:sp>
        <p:nvSpPr>
          <p:cNvPr id="5" name="Trapezoide 4">
            <a:extLst>
              <a:ext uri="{FF2B5EF4-FFF2-40B4-BE49-F238E27FC236}">
                <a16:creationId xmlns="" xmlns:a16="http://schemas.microsoft.com/office/drawing/2014/main" id="{0F167010-AED7-4FC7-8CEE-A3EEF3477B74}"/>
              </a:ext>
            </a:extLst>
          </p:cNvPr>
          <p:cNvSpPr/>
          <p:nvPr/>
        </p:nvSpPr>
        <p:spPr>
          <a:xfrm rot="18900000">
            <a:off x="-460572" y="1030198"/>
            <a:ext cx="3039472" cy="45719"/>
          </a:xfrm>
          <a:prstGeom prst="trapezoid">
            <a:avLst>
              <a:gd name="adj" fmla="val 99717"/>
            </a:avLst>
          </a:prstGeom>
          <a:solidFill>
            <a:srgbClr val="009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57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m 34">
            <a:extLst>
              <a:ext uri="{FF2B5EF4-FFF2-40B4-BE49-F238E27FC236}">
                <a16:creationId xmlns="" xmlns:a16="http://schemas.microsoft.com/office/drawing/2014/main" id="{68D5DAD2-7D71-466D-B06E-CE73A337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1"/>
            <a:ext cx="12192000" cy="68408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31448D-1ABF-4F8E-8526-AA8B8ECC3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8" y="365125"/>
            <a:ext cx="9699171" cy="1325563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LEGISLAÇÃO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8027CC2-E521-4768-B3F6-9F11750DE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TOTAL DE INFRAÇÕES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TRÂNSITO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JANEIRO DE 2023 A FEVEREIRO DE 2024 : 529 notificações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TEMPO ENTRE DEFESA PRÉVIA E JULGAMENTO DOS RECURSOS: 4 meses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SISTEMA GIT MOBI RENOVADO EM 2023 (celular)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Sistema GIT lançamento de infrações 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SISTEMA DE NOTIFICAÇÃO ELETRÔNICA (SNE) em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de adesão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>
              <a:latin typeface="Gotham Book" pitchFamily="50" charset="0"/>
            </a:endParaRPr>
          </a:p>
        </p:txBody>
      </p:sp>
      <p:sp>
        <p:nvSpPr>
          <p:cNvPr id="5" name="Trapezoide 4">
            <a:extLst>
              <a:ext uri="{FF2B5EF4-FFF2-40B4-BE49-F238E27FC236}">
                <a16:creationId xmlns="" xmlns:a16="http://schemas.microsoft.com/office/drawing/2014/main" id="{0F167010-AED7-4FC7-8CEE-A3EEF3477B74}"/>
              </a:ext>
            </a:extLst>
          </p:cNvPr>
          <p:cNvSpPr/>
          <p:nvPr/>
        </p:nvSpPr>
        <p:spPr>
          <a:xfrm rot="18900000">
            <a:off x="-460572" y="1030198"/>
            <a:ext cx="3039472" cy="45719"/>
          </a:xfrm>
          <a:prstGeom prst="trapezoid">
            <a:avLst>
              <a:gd name="adj" fmla="val 99717"/>
            </a:avLst>
          </a:prstGeom>
          <a:solidFill>
            <a:srgbClr val="009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883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517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Gotham Book</vt:lpstr>
      <vt:lpstr>Wingdings</vt:lpstr>
      <vt:lpstr>Tema do Office</vt:lpstr>
      <vt:lpstr>                               DETRANSEDE     DEPARTAMENTO DE SEGURANÇA, TRÂNSITO E DEFESA CIVIL</vt:lpstr>
      <vt:lpstr>CARAMBEÍ – PR  </vt:lpstr>
      <vt:lpstr>CARAMBEÍ – PR  </vt:lpstr>
      <vt:lpstr>PREFEITURA MUNICIPAL DE CARAMBEÍ</vt:lpstr>
      <vt:lpstr>DETRANSEDE</vt:lpstr>
      <vt:lpstr>DETRANSEDE</vt:lpstr>
      <vt:lpstr>Lei nº 773/2010 Lei nº 1002/2013 e Lei 18/2017</vt:lpstr>
      <vt:lpstr>Lei nº 772/2010 </vt:lpstr>
      <vt:lpstr>LEGISLAÇÃO</vt:lpstr>
      <vt:lpstr>TRÂNSITO DO MUNICIPIO DE CARAMBEÍ Abril de 2023 a Março de 2024</vt:lpstr>
      <vt:lpstr>OBJETIVO 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proteção e defesa civil</dc:title>
  <dc:creator>Marcos Vidal</dc:creator>
  <cp:lastModifiedBy>Gabriel Rodrigues Soares</cp:lastModifiedBy>
  <cp:revision>54</cp:revision>
  <cp:lastPrinted>2024-03-14T16:59:55Z</cp:lastPrinted>
  <dcterms:created xsi:type="dcterms:W3CDTF">2020-12-02T18:24:46Z</dcterms:created>
  <dcterms:modified xsi:type="dcterms:W3CDTF">2024-03-14T17:11:07Z</dcterms:modified>
</cp:coreProperties>
</file>