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png" ContentType="image/pn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80135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7" descr=""/>
          <p:cNvPicPr/>
          <p:nvPr/>
        </p:nvPicPr>
        <p:blipFill>
          <a:blip r:embed="rId3"/>
          <a:stretch/>
        </p:blipFill>
        <p:spPr>
          <a:xfrm>
            <a:off x="0" y="-27360"/>
            <a:ext cx="10823760" cy="563760"/>
          </a:xfrm>
          <a:prstGeom prst="rect">
            <a:avLst/>
          </a:prstGeom>
          <a:ln w="0">
            <a:noFill/>
          </a:ln>
        </p:spPr>
      </p:pic>
      <p:pic>
        <p:nvPicPr>
          <p:cNvPr id="1" name="Imagem 6" descr=""/>
          <p:cNvPicPr/>
          <p:nvPr/>
        </p:nvPicPr>
        <p:blipFill>
          <a:blip r:embed="rId4"/>
          <a:stretch/>
        </p:blipFill>
        <p:spPr>
          <a:xfrm>
            <a:off x="-23400" y="-83880"/>
            <a:ext cx="5851080" cy="919440"/>
          </a:xfrm>
          <a:prstGeom prst="rect">
            <a:avLst/>
          </a:prstGeom>
          <a:ln w="0">
            <a:noFill/>
          </a:ln>
        </p:spPr>
      </p:pic>
      <p:pic>
        <p:nvPicPr>
          <p:cNvPr id="2" name="Imagem 8" descr=""/>
          <p:cNvPicPr/>
          <p:nvPr/>
        </p:nvPicPr>
        <p:blipFill>
          <a:blip r:embed="rId5"/>
          <a:stretch/>
        </p:blipFill>
        <p:spPr>
          <a:xfrm>
            <a:off x="216000" y="69840"/>
            <a:ext cx="995760" cy="1270080"/>
          </a:xfrm>
          <a:prstGeom prst="rect">
            <a:avLst/>
          </a:prstGeom>
          <a:ln w="0">
            <a:noFill/>
          </a:ln>
        </p:spPr>
      </p:pic>
      <p:pic>
        <p:nvPicPr>
          <p:cNvPr id="3" name="Imagem 9" descr=""/>
          <p:cNvPicPr/>
          <p:nvPr/>
        </p:nvPicPr>
        <p:blipFill>
          <a:blip r:embed="rId6"/>
          <a:stretch/>
        </p:blipFill>
        <p:spPr>
          <a:xfrm>
            <a:off x="-16560" y="6518160"/>
            <a:ext cx="10057320" cy="366120"/>
          </a:xfrm>
          <a:prstGeom prst="rect">
            <a:avLst/>
          </a:prstGeom>
          <a:ln w="0">
            <a:noFill/>
          </a:ln>
        </p:spPr>
      </p:pic>
      <p:pic>
        <p:nvPicPr>
          <p:cNvPr id="4" name="Imagem 10" descr=""/>
          <p:cNvPicPr/>
          <p:nvPr/>
        </p:nvPicPr>
        <p:blipFill>
          <a:blip r:embed="rId7"/>
          <a:stretch/>
        </p:blipFill>
        <p:spPr>
          <a:xfrm>
            <a:off x="5267880" y="6381360"/>
            <a:ext cx="5604120" cy="5414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8" descr=""/>
          <p:cNvPicPr/>
          <p:nvPr/>
        </p:nvPicPr>
        <p:blipFill>
          <a:blip r:embed="rId3"/>
          <a:stretch/>
        </p:blipFill>
        <p:spPr>
          <a:xfrm>
            <a:off x="0" y="-27360"/>
            <a:ext cx="10823760" cy="563760"/>
          </a:xfrm>
          <a:prstGeom prst="rect">
            <a:avLst/>
          </a:prstGeom>
          <a:ln w="0">
            <a:noFill/>
          </a:ln>
        </p:spPr>
      </p:pic>
      <p:pic>
        <p:nvPicPr>
          <p:cNvPr id="44" name="Imagem 9" descr=""/>
          <p:cNvPicPr/>
          <p:nvPr/>
        </p:nvPicPr>
        <p:blipFill>
          <a:blip r:embed="rId4"/>
          <a:stretch/>
        </p:blipFill>
        <p:spPr>
          <a:xfrm>
            <a:off x="-23400" y="-83880"/>
            <a:ext cx="5851080" cy="919440"/>
          </a:xfrm>
          <a:prstGeom prst="rect">
            <a:avLst/>
          </a:prstGeom>
          <a:ln w="0">
            <a:noFill/>
          </a:ln>
        </p:spPr>
      </p:pic>
      <p:pic>
        <p:nvPicPr>
          <p:cNvPr id="45" name="Imagem 10" descr=""/>
          <p:cNvPicPr/>
          <p:nvPr/>
        </p:nvPicPr>
        <p:blipFill>
          <a:blip r:embed="rId5"/>
          <a:stretch/>
        </p:blipFill>
        <p:spPr>
          <a:xfrm>
            <a:off x="216000" y="69840"/>
            <a:ext cx="995760" cy="1270080"/>
          </a:xfrm>
          <a:prstGeom prst="rect">
            <a:avLst/>
          </a:prstGeom>
          <a:ln w="0">
            <a:noFill/>
          </a:ln>
        </p:spPr>
      </p:pic>
      <p:pic>
        <p:nvPicPr>
          <p:cNvPr id="46" name="Imagem 14" descr=""/>
          <p:cNvPicPr/>
          <p:nvPr/>
        </p:nvPicPr>
        <p:blipFill>
          <a:blip r:embed="rId6"/>
          <a:stretch/>
        </p:blipFill>
        <p:spPr>
          <a:xfrm>
            <a:off x="-16560" y="6518160"/>
            <a:ext cx="10057320" cy="366120"/>
          </a:xfrm>
          <a:prstGeom prst="rect">
            <a:avLst/>
          </a:prstGeom>
          <a:ln w="0">
            <a:noFill/>
          </a:ln>
        </p:spPr>
      </p:pic>
      <p:pic>
        <p:nvPicPr>
          <p:cNvPr id="47" name="Imagem 15" descr=""/>
          <p:cNvPicPr/>
          <p:nvPr/>
        </p:nvPicPr>
        <p:blipFill>
          <a:blip r:embed="rId7"/>
          <a:stretch/>
        </p:blipFill>
        <p:spPr>
          <a:xfrm>
            <a:off x="5267880" y="6381360"/>
            <a:ext cx="5604120" cy="54144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Imagem 4" descr="Imagem 4"/>
          <p:cNvPicPr/>
          <p:nvPr/>
        </p:nvPicPr>
        <p:blipFill>
          <a:blip r:embed="rId3"/>
          <a:stretch/>
        </p:blipFill>
        <p:spPr>
          <a:xfrm>
            <a:off x="4104000" y="1760760"/>
            <a:ext cx="2604960" cy="3320640"/>
          </a:xfrm>
          <a:prstGeom prst="rect">
            <a:avLst/>
          </a:prstGeom>
          <a:ln w="12700"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2600280" y="5286600"/>
            <a:ext cx="5599440" cy="516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808080"/>
                </a:solidFill>
                <a:latin typeface="Geometr415 Blk BT"/>
                <a:ea typeface="Geometr415 Blk BT"/>
              </a:rPr>
              <a:t>POLÍCIA MILITAR DO PARANÁ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2603520" y="5712480"/>
            <a:ext cx="5599440" cy="3949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808080"/>
                </a:solidFill>
                <a:latin typeface="Swis721 Hv BT"/>
                <a:ea typeface="Geometr415 Blk BT"/>
              </a:rPr>
              <a:t>Nós fazemos a diferença!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07520" y="1052640"/>
            <a:ext cx="10104840" cy="20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404040"/>
                </a:solidFill>
                <a:latin typeface="Arial Black"/>
                <a:ea typeface="DejaVu Sans"/>
              </a:rPr>
              <a:t>POLÍCIA MILITAR DO PARANÁ</a:t>
            </a:r>
            <a:br/>
            <a:r>
              <a:rPr b="1" lang="pt-BR" sz="2800" spc="-1" strike="noStrike">
                <a:solidFill>
                  <a:srgbClr val="404040"/>
                </a:solidFill>
                <a:latin typeface="Arial Black"/>
                <a:ea typeface="DejaVu Sans"/>
              </a:rPr>
              <a:t>COMANDO DE POLICIAMENTO ESPECIALIZADO</a:t>
            </a:r>
            <a:br/>
            <a:r>
              <a:rPr b="1" lang="pt-BR" sz="2800" spc="-1" strike="noStrike">
                <a:solidFill>
                  <a:srgbClr val="404040"/>
                </a:solidFill>
                <a:latin typeface="Arial Black"/>
                <a:ea typeface="DejaVu Sans"/>
              </a:rPr>
              <a:t>BATALHÃO DE POLÍCIA DE TRÂNSITO</a:t>
            </a:r>
            <a:br/>
            <a:r>
              <a:rPr b="1" i="1" lang="pt-BR" sz="2200" spc="-1" strike="noStrike">
                <a:solidFill>
                  <a:srgbClr val="404040"/>
                </a:solidFill>
                <a:latin typeface="Arial Black"/>
                <a:ea typeface="DejaVu Sans"/>
              </a:rPr>
              <a:t>“C</a:t>
            </a:r>
            <a:r>
              <a:rPr b="1" i="1" lang="pt-BR" sz="2200" spc="-1" strike="noStrike">
                <a:solidFill>
                  <a:srgbClr val="404040"/>
                </a:solidFill>
                <a:latin typeface="Arial Black"/>
                <a:ea typeface="DejaVu Sans"/>
              </a:rPr>
              <a:t>apitão PM Adnilson Lima da Silva”</a:t>
            </a:r>
            <a:endParaRPr b="0" lang="pt-BR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404040"/>
                </a:solidFill>
                <a:latin typeface="Arial Black"/>
                <a:ea typeface="DejaVu Sans"/>
              </a:rPr>
              <a:t>OPERAÇÃO VERÃO MAIOR 2023/2024 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3949200" y="3420000"/>
            <a:ext cx="2712600" cy="2700000"/>
          </a:xfrm>
          <a:prstGeom prst="rect">
            <a:avLst/>
          </a:prstGeom>
          <a:ln w="0">
            <a:noFill/>
          </a:ln>
        </p:spPr>
      </p:pic>
    </p:spTree>
  </p:cSld>
  <p:transition>
    <p:wipe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760720" y="609120"/>
            <a:ext cx="499464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"/>
          <p:cNvSpPr/>
          <p:nvPr/>
        </p:nvSpPr>
        <p:spPr>
          <a:xfrm>
            <a:off x="504000" y="1278000"/>
            <a:ext cx="972000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6877080" y="720000"/>
            <a:ext cx="3742920" cy="49500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2664000" y="1764000"/>
            <a:ext cx="5443200" cy="3332520"/>
          </a:xfrm>
          <a:prstGeom prst="rect">
            <a:avLst/>
          </a:prstGeom>
          <a:ln w="0">
            <a:noFill/>
          </a:ln>
        </p:spPr>
      </p:pic>
    </p:spTree>
  </p:cSld>
  <p:transition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760720" y="609120"/>
            <a:ext cx="499464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2"/>
          <p:cNvSpPr/>
          <p:nvPr/>
        </p:nvSpPr>
        <p:spPr>
          <a:xfrm>
            <a:off x="504000" y="1278000"/>
            <a:ext cx="972000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2615040" y="1728000"/>
            <a:ext cx="5550840" cy="3420000"/>
          </a:xfrm>
          <a:prstGeom prst="rect">
            <a:avLst/>
          </a:prstGeom>
          <a:ln w="0">
            <a:noFill/>
          </a:ln>
        </p:spPr>
      </p:pic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6877080" y="720000"/>
            <a:ext cx="3742920" cy="495000"/>
          </a:xfrm>
          <a:prstGeom prst="rect">
            <a:avLst/>
          </a:prstGeom>
          <a:ln w="0">
            <a:noFill/>
          </a:ln>
        </p:spPr>
      </p:pic>
    </p:spTree>
  </p:cSld>
  <p:transition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760720" y="609120"/>
            <a:ext cx="499464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504000" y="1278000"/>
            <a:ext cx="972000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3601440" y="1683000"/>
            <a:ext cx="3598560" cy="346392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6877080" y="720000"/>
            <a:ext cx="3742920" cy="495000"/>
          </a:xfrm>
          <a:prstGeom prst="rect">
            <a:avLst/>
          </a:prstGeom>
          <a:ln w="0">
            <a:noFill/>
          </a:ln>
        </p:spPr>
      </p:pic>
    </p:spTree>
  </p:cSld>
  <p:transition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760720" y="609120"/>
            <a:ext cx="499464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"/>
          <p:cNvSpPr/>
          <p:nvPr/>
        </p:nvSpPr>
        <p:spPr>
          <a:xfrm>
            <a:off x="504000" y="1278000"/>
            <a:ext cx="972000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3022560" y="1440000"/>
            <a:ext cx="4609800" cy="59004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537120" y="2360880"/>
            <a:ext cx="2342880" cy="321912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3"/>
          <a:stretch/>
        </p:blipFill>
        <p:spPr>
          <a:xfrm>
            <a:off x="2985120" y="2316240"/>
            <a:ext cx="2342880" cy="326664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4"/>
          <a:stretch/>
        </p:blipFill>
        <p:spPr>
          <a:xfrm>
            <a:off x="5426280" y="2739240"/>
            <a:ext cx="2371320" cy="281916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5"/>
          <a:stretch/>
        </p:blipFill>
        <p:spPr>
          <a:xfrm>
            <a:off x="7895880" y="2700000"/>
            <a:ext cx="2342880" cy="2866680"/>
          </a:xfrm>
          <a:prstGeom prst="rect">
            <a:avLst/>
          </a:prstGeom>
          <a:ln w="0">
            <a:noFill/>
          </a:ln>
        </p:spPr>
      </p:pic>
    </p:spTree>
  </p:cSld>
  <p:transition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5760720" y="609120"/>
            <a:ext cx="499464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"/>
          <p:cNvSpPr/>
          <p:nvPr/>
        </p:nvSpPr>
        <p:spPr>
          <a:xfrm>
            <a:off x="504000" y="1278000"/>
            <a:ext cx="972000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3022560" y="1440000"/>
            <a:ext cx="4609800" cy="59004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2880000" y="2412000"/>
            <a:ext cx="4781160" cy="3266640"/>
          </a:xfrm>
          <a:prstGeom prst="rect">
            <a:avLst/>
          </a:prstGeom>
          <a:ln w="0">
            <a:noFill/>
          </a:ln>
        </p:spPr>
      </p:pic>
    </p:spTree>
  </p:cSld>
  <p:transition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4919</TotalTime>
  <Application>LibreOffice/7.0.6.2$Windows_X86_64 LibreOffice_project/144abb84a525d8e30c9dbbefa69cbbf2d8d4ae3b</Application>
  <AppVersion>15.0000</AppVersion>
  <Words>482</Words>
  <Paragraphs>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2018-07-12T10:56:46Z</dcterms:created>
  <dc:creator>karine</dc:creator>
  <dc:description/>
  <dc:language>pt-BR</dc:language>
  <cp:lastModifiedBy/>
  <dcterms:modified xsi:type="dcterms:W3CDTF">2024-03-04T17:04:30Z</dcterms:modified>
  <cp:revision>284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8</vt:i4>
  </property>
</Properties>
</file>