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67" r:id="rId14"/>
    <p:sldId id="268" r:id="rId15"/>
    <p:sldId id="269" r:id="rId16"/>
    <p:sldId id="272" r:id="rId17"/>
    <p:sldId id="274" r:id="rId18"/>
    <p:sldId id="277" r:id="rId19"/>
    <p:sldId id="279" r:id="rId20"/>
    <p:sldId id="281" r:id="rId21"/>
    <p:sldId id="283" r:id="rId22"/>
    <p:sldId id="284" r:id="rId23"/>
    <p:sldId id="285" r:id="rId24"/>
    <p:sldId id="282" r:id="rId25"/>
  </p:sldIdLst>
  <p:sldSz cx="18288000" cy="10287000"/>
  <p:notesSz cx="6858000" cy="9144000"/>
  <p:embeddedFontLst>
    <p:embeddedFont>
      <p:font typeface="Gilroy Bold" panose="020B0604020202020204" charset="0"/>
      <p:regular r:id="rId26"/>
    </p:embeddedFont>
    <p:embeddedFont>
      <p:font typeface="Open Sans 2" panose="020B0604020202020204" charset="0"/>
      <p:regular r:id="rId27"/>
    </p:embeddedFont>
    <p:embeddedFont>
      <p:font typeface="Paralucent-Medium" panose="020B0604020202020204" charset="0"/>
      <p:regular r:id="rId28"/>
    </p:embeddedFont>
    <p:embeddedFont>
      <p:font typeface="Gilroy" panose="020B0604020202020204" charset="0"/>
      <p:regular r:id="rId29"/>
    </p:embeddedFont>
    <p:embeddedFont>
      <p:font typeface="Open Sans Condensed" panose="020B0604020202020204" charset="0"/>
      <p:regular r:id="rId30"/>
    </p:embeddedFont>
    <p:embeddedFont>
      <p:font typeface="Paralucent-Bold" panose="020B0604020202020204" charset="0"/>
      <p:regular r:id="rId31"/>
    </p:embeddedFont>
    <p:embeddedFont>
      <p:font typeface="Roboto Slab Bold" panose="020B0604020202020204" charset="0"/>
      <p:regular r:id="rId32"/>
    </p:embeddedFont>
    <p:embeddedFont>
      <p:font typeface="DM Sans Bold" panose="020B0604020202020204" charset="0"/>
      <p:regular r:id="rId33"/>
    </p:embeddedFont>
    <p:embeddedFont>
      <p:font typeface="DM Sans" panose="020B0604020202020204" charset="0"/>
      <p:regular r:id="rId34"/>
    </p:embeddedFont>
    <p:embeddedFont>
      <p:font typeface="Paralucent-DemiBold" panose="020B0604020202020204" charset="0"/>
      <p:regular r:id="rId35"/>
    </p:embeddedFont>
    <p:embeddedFont>
      <p:font typeface="Branding Bold Italics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IBM Plex Sans" panose="020B0604020202020204" charset="0"/>
      <p:regular r:id="rId41"/>
    </p:embeddedFont>
    <p:embeddedFont>
      <p:font typeface="IBM Plex Sans Condense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B9DB37-FC92-4415-831F-C066D936ACF2}" v="7" dt="2026-05-04T22:35:03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32.sv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32.jpeg"/><Relationship Id="rId10" Type="http://schemas.openxmlformats.org/officeDocument/2006/relationships/image" Target="../media/image4.png"/><Relationship Id="rId4" Type="http://schemas.openxmlformats.org/officeDocument/2006/relationships/image" Target="../media/image31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4.png"/><Relationship Id="rId5" Type="http://schemas.openxmlformats.org/officeDocument/2006/relationships/image" Target="../media/image32.jpeg"/><Relationship Id="rId10" Type="http://schemas.openxmlformats.org/officeDocument/2006/relationships/image" Target="../media/image6.png"/><Relationship Id="rId4" Type="http://schemas.openxmlformats.org/officeDocument/2006/relationships/image" Target="../media/image33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svg"/><Relationship Id="rId3" Type="http://schemas.openxmlformats.org/officeDocument/2006/relationships/image" Target="../media/image16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37.jpeg"/><Relationship Id="rId10" Type="http://schemas.openxmlformats.org/officeDocument/2006/relationships/image" Target="../media/image47.svg"/><Relationship Id="rId4" Type="http://schemas.openxmlformats.org/officeDocument/2006/relationships/image" Target="../media/image36.jpeg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6.jpeg"/><Relationship Id="rId5" Type="http://schemas.openxmlformats.org/officeDocument/2006/relationships/image" Target="../media/image6.pn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48.jpe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8046">
            <a:off x="-504939" y="1750906"/>
            <a:ext cx="19533311" cy="9269082"/>
          </a:xfrm>
          <a:custGeom>
            <a:avLst/>
            <a:gdLst/>
            <a:ahLst/>
            <a:cxnLst/>
            <a:rect l="l" t="t" r="r" b="b"/>
            <a:pathLst>
              <a:path w="19533311" h="9269082">
                <a:moveTo>
                  <a:pt x="0" y="0"/>
                </a:moveTo>
                <a:lnTo>
                  <a:pt x="19533311" y="0"/>
                </a:lnTo>
                <a:lnTo>
                  <a:pt x="19533311" y="9269082"/>
                </a:lnTo>
                <a:lnTo>
                  <a:pt x="0" y="9269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8" r="-1118" b="-287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293857" y="8741541"/>
            <a:ext cx="11543680" cy="1802354"/>
            <a:chOff x="0" y="0"/>
            <a:chExt cx="4132815" cy="6452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2815" cy="645270"/>
            </a:xfrm>
            <a:custGeom>
              <a:avLst/>
              <a:gdLst/>
              <a:ahLst/>
              <a:cxnLst/>
              <a:rect l="l" t="t" r="r" b="b"/>
              <a:pathLst>
                <a:path w="4132815" h="645270">
                  <a:moveTo>
                    <a:pt x="34204" y="0"/>
                  </a:moveTo>
                  <a:lnTo>
                    <a:pt x="4098611" y="0"/>
                  </a:lnTo>
                  <a:cubicBezTo>
                    <a:pt x="4117501" y="0"/>
                    <a:pt x="4132815" y="15314"/>
                    <a:pt x="4132815" y="34204"/>
                  </a:cubicBezTo>
                  <a:lnTo>
                    <a:pt x="4132815" y="611066"/>
                  </a:lnTo>
                  <a:cubicBezTo>
                    <a:pt x="4132815" y="629957"/>
                    <a:pt x="4117501" y="645270"/>
                    <a:pt x="4098611" y="645270"/>
                  </a:cubicBezTo>
                  <a:lnTo>
                    <a:pt x="34204" y="645270"/>
                  </a:lnTo>
                  <a:cubicBezTo>
                    <a:pt x="15314" y="645270"/>
                    <a:pt x="0" y="629957"/>
                    <a:pt x="0" y="611066"/>
                  </a:cubicBezTo>
                  <a:lnTo>
                    <a:pt x="0" y="34204"/>
                  </a:lnTo>
                  <a:cubicBezTo>
                    <a:pt x="0" y="15314"/>
                    <a:pt x="15314" y="0"/>
                    <a:pt x="34204" y="0"/>
                  </a:cubicBez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32815" cy="692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55041" y="8875467"/>
            <a:ext cx="2747874" cy="690715"/>
          </a:xfrm>
          <a:custGeom>
            <a:avLst/>
            <a:gdLst/>
            <a:ahLst/>
            <a:cxnLst/>
            <a:rect l="l" t="t" r="r" b="b"/>
            <a:pathLst>
              <a:path w="2747874" h="690715">
                <a:moveTo>
                  <a:pt x="0" y="0"/>
                </a:moveTo>
                <a:lnTo>
                  <a:pt x="2747874" y="0"/>
                </a:lnTo>
                <a:lnTo>
                  <a:pt x="2747874" y="690716"/>
                </a:lnTo>
                <a:lnTo>
                  <a:pt x="0" y="690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825" b="-652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969775" y="8855300"/>
            <a:ext cx="1053892" cy="716201"/>
          </a:xfrm>
          <a:custGeom>
            <a:avLst/>
            <a:gdLst/>
            <a:ahLst/>
            <a:cxnLst/>
            <a:rect l="l" t="t" r="r" b="b"/>
            <a:pathLst>
              <a:path w="1053892" h="716201">
                <a:moveTo>
                  <a:pt x="0" y="0"/>
                </a:moveTo>
                <a:lnTo>
                  <a:pt x="1053893" y="0"/>
                </a:lnTo>
                <a:lnTo>
                  <a:pt x="1053893" y="716201"/>
                </a:lnTo>
                <a:lnTo>
                  <a:pt x="0" y="716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669" r="-140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262679" y="9710776"/>
            <a:ext cx="996621" cy="592232"/>
          </a:xfrm>
          <a:custGeom>
            <a:avLst/>
            <a:gdLst/>
            <a:ahLst/>
            <a:cxnLst/>
            <a:rect l="l" t="t" r="r" b="b"/>
            <a:pathLst>
              <a:path w="996621" h="592232">
                <a:moveTo>
                  <a:pt x="0" y="0"/>
                </a:moveTo>
                <a:lnTo>
                  <a:pt x="996621" y="0"/>
                </a:lnTo>
                <a:lnTo>
                  <a:pt x="996621" y="592232"/>
                </a:lnTo>
                <a:lnTo>
                  <a:pt x="0" y="592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673" r="-284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714861" y="9642718"/>
            <a:ext cx="1401147" cy="660291"/>
          </a:xfrm>
          <a:custGeom>
            <a:avLst/>
            <a:gdLst/>
            <a:ahLst/>
            <a:cxnLst/>
            <a:rect l="l" t="t" r="r" b="b"/>
            <a:pathLst>
              <a:path w="1401147" h="660291">
                <a:moveTo>
                  <a:pt x="0" y="0"/>
                </a:moveTo>
                <a:lnTo>
                  <a:pt x="1401147" y="0"/>
                </a:lnTo>
                <a:lnTo>
                  <a:pt x="1401147" y="660290"/>
                </a:lnTo>
                <a:lnTo>
                  <a:pt x="0" y="66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896253" y="8875467"/>
            <a:ext cx="537645" cy="537645"/>
          </a:xfrm>
          <a:custGeom>
            <a:avLst/>
            <a:gdLst/>
            <a:ahLst/>
            <a:cxnLst/>
            <a:rect l="l" t="t" r="r" b="b"/>
            <a:pathLst>
              <a:path w="537645" h="537645">
                <a:moveTo>
                  <a:pt x="0" y="0"/>
                </a:moveTo>
                <a:lnTo>
                  <a:pt x="537646" y="0"/>
                </a:lnTo>
                <a:lnTo>
                  <a:pt x="537646" y="537646"/>
                </a:lnTo>
                <a:lnTo>
                  <a:pt x="0" y="537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8286700" y="9672012"/>
            <a:ext cx="1714601" cy="482232"/>
          </a:xfrm>
          <a:custGeom>
            <a:avLst/>
            <a:gdLst/>
            <a:ahLst/>
            <a:cxnLst/>
            <a:rect l="l" t="t" r="r" b="b"/>
            <a:pathLst>
              <a:path w="1714601" h="482232">
                <a:moveTo>
                  <a:pt x="0" y="0"/>
                </a:moveTo>
                <a:lnTo>
                  <a:pt x="1714600" y="0"/>
                </a:lnTo>
                <a:lnTo>
                  <a:pt x="1714600" y="482232"/>
                </a:lnTo>
                <a:lnTo>
                  <a:pt x="0" y="482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1157438" y="9454516"/>
            <a:ext cx="917223" cy="917223"/>
          </a:xfrm>
          <a:custGeom>
            <a:avLst/>
            <a:gdLst/>
            <a:ahLst/>
            <a:cxnLst/>
            <a:rect l="l" t="t" r="r" b="b"/>
            <a:pathLst>
              <a:path w="917223" h="917223">
                <a:moveTo>
                  <a:pt x="0" y="0"/>
                </a:moveTo>
                <a:lnTo>
                  <a:pt x="917223" y="0"/>
                </a:lnTo>
                <a:lnTo>
                  <a:pt x="917223" y="917223"/>
                </a:lnTo>
                <a:lnTo>
                  <a:pt x="0" y="9172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4969775" y="1028700"/>
            <a:ext cx="2602527" cy="1463921"/>
          </a:xfrm>
          <a:custGeom>
            <a:avLst/>
            <a:gdLst/>
            <a:ahLst/>
            <a:cxnLst/>
            <a:rect l="l" t="t" r="r" b="b"/>
            <a:pathLst>
              <a:path w="2602527" h="1463921">
                <a:moveTo>
                  <a:pt x="0" y="0"/>
                </a:moveTo>
                <a:lnTo>
                  <a:pt x="2602527" y="0"/>
                </a:lnTo>
                <a:lnTo>
                  <a:pt x="2602527" y="1463921"/>
                </a:lnTo>
                <a:lnTo>
                  <a:pt x="0" y="1463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4807400" y="3867607"/>
            <a:ext cx="11881731" cy="251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09"/>
              </a:lnSpc>
            </a:pPr>
            <a:r>
              <a:rPr lang="en-US" sz="9613" b="1" spc="-721">
                <a:solidFill>
                  <a:srgbClr val="3F4244"/>
                </a:solidFill>
                <a:latin typeface="Gilroy Bold"/>
                <a:ea typeface="Gilroy Bold"/>
                <a:cs typeface="Gilroy Bold"/>
                <a:sym typeface="Gilroy Bold"/>
              </a:rPr>
              <a:t>Maio Amarelo </a:t>
            </a:r>
          </a:p>
          <a:p>
            <a:pPr algn="just">
              <a:lnSpc>
                <a:spcPts val="9709"/>
              </a:lnSpc>
            </a:pPr>
            <a:r>
              <a:rPr lang="en-US" sz="9613" b="1" spc="-721">
                <a:solidFill>
                  <a:srgbClr val="3F4244"/>
                </a:solidFill>
                <a:latin typeface="Gilroy Bold"/>
                <a:ea typeface="Gilroy Bold"/>
                <a:cs typeface="Gilroy Bold"/>
                <a:sym typeface="Gilroy Bold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42424">
                <a:alpha val="100000"/>
              </a:srgbClr>
            </a:gs>
            <a:gs pos="50000">
              <a:srgbClr val="060606">
                <a:alpha val="100000"/>
              </a:srgbClr>
            </a:gs>
            <a:gs pos="100000">
              <a:srgbClr val="0606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77602" y="-938717"/>
            <a:ext cx="11307112" cy="11467764"/>
          </a:xfrm>
          <a:custGeom>
            <a:avLst/>
            <a:gdLst/>
            <a:ahLst/>
            <a:cxnLst/>
            <a:rect l="l" t="t" r="r" b="b"/>
            <a:pathLst>
              <a:path w="11307112" h="11467764">
                <a:moveTo>
                  <a:pt x="0" y="0"/>
                </a:moveTo>
                <a:lnTo>
                  <a:pt x="11307113" y="0"/>
                </a:lnTo>
                <a:lnTo>
                  <a:pt x="11307113" y="11467764"/>
                </a:lnTo>
                <a:lnTo>
                  <a:pt x="0" y="11467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28" b="-25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385076" y="308049"/>
            <a:ext cx="10786922" cy="9749765"/>
          </a:xfrm>
          <a:custGeom>
            <a:avLst/>
            <a:gdLst/>
            <a:ahLst/>
            <a:cxnLst/>
            <a:rect l="l" t="t" r="r" b="b"/>
            <a:pathLst>
              <a:path w="10786922" h="9749765">
                <a:moveTo>
                  <a:pt x="0" y="0"/>
                </a:moveTo>
                <a:lnTo>
                  <a:pt x="10786922" y="0"/>
                </a:lnTo>
                <a:lnTo>
                  <a:pt x="10786922" y="9749766"/>
                </a:lnTo>
                <a:lnTo>
                  <a:pt x="0" y="9749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4657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42424">
                <a:alpha val="100000"/>
              </a:srgbClr>
            </a:gs>
            <a:gs pos="50000">
              <a:srgbClr val="060606">
                <a:alpha val="100000"/>
              </a:srgbClr>
            </a:gs>
            <a:gs pos="100000">
              <a:srgbClr val="0606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40889" y="-668135"/>
            <a:ext cx="26952509" cy="11623270"/>
          </a:xfrm>
          <a:custGeom>
            <a:avLst/>
            <a:gdLst/>
            <a:ahLst/>
            <a:cxnLst/>
            <a:rect l="l" t="t" r="r" b="b"/>
            <a:pathLst>
              <a:path w="26952509" h="11623270">
                <a:moveTo>
                  <a:pt x="0" y="0"/>
                </a:moveTo>
                <a:lnTo>
                  <a:pt x="26952509" y="0"/>
                </a:lnTo>
                <a:lnTo>
                  <a:pt x="26952509" y="11623270"/>
                </a:lnTo>
                <a:lnTo>
                  <a:pt x="0" y="11623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-4027250" y="-1335014"/>
            <a:ext cx="16176118" cy="10798524"/>
          </a:xfrm>
          <a:custGeom>
            <a:avLst/>
            <a:gdLst/>
            <a:ahLst/>
            <a:cxnLst/>
            <a:rect l="l" t="t" r="r" b="b"/>
            <a:pathLst>
              <a:path w="16176118" h="10798524">
                <a:moveTo>
                  <a:pt x="0" y="0"/>
                </a:moveTo>
                <a:lnTo>
                  <a:pt x="16176118" y="0"/>
                </a:lnTo>
                <a:lnTo>
                  <a:pt x="16176118" y="10798524"/>
                </a:lnTo>
                <a:lnTo>
                  <a:pt x="0" y="10798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07" r="-1560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623005" y="4039375"/>
            <a:ext cx="7321915" cy="198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2"/>
              </a:lnSpc>
            </a:pPr>
            <a:r>
              <a:rPr lang="en-US" sz="5345" spc="-17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B8B8B8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Gilroy"/>
                <a:ea typeface="Gilroy"/>
                <a:cs typeface="Gilroy"/>
                <a:sym typeface="Gilroy"/>
              </a:rPr>
              <a:t>Uma história que </a:t>
            </a:r>
          </a:p>
          <a:p>
            <a:pPr algn="l">
              <a:lnSpc>
                <a:spcPts val="5132"/>
              </a:lnSpc>
            </a:pPr>
            <a:r>
              <a:rPr lang="en-US" sz="5345" spc="-17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B8B8B8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Gilroy"/>
                <a:ea typeface="Gilroy"/>
                <a:cs typeface="Gilroy"/>
                <a:sym typeface="Gilroy"/>
              </a:rPr>
              <a:t>mostra que, no </a:t>
            </a:r>
          </a:p>
          <a:p>
            <a:pPr algn="l">
              <a:lnSpc>
                <a:spcPts val="5132"/>
              </a:lnSpc>
            </a:pPr>
            <a:r>
              <a:rPr lang="en-US" sz="5345" spc="-17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B8B8B8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Gilroy"/>
                <a:ea typeface="Gilroy"/>
                <a:cs typeface="Gilroy"/>
                <a:sym typeface="Gilroy"/>
              </a:rPr>
              <a:t>trânsito e na vida,</a:t>
            </a:r>
          </a:p>
        </p:txBody>
      </p:sp>
      <p:sp>
        <p:nvSpPr>
          <p:cNvPr id="5" name="AutoShape 5"/>
          <p:cNvSpPr/>
          <p:nvPr/>
        </p:nvSpPr>
        <p:spPr>
          <a:xfrm flipH="1" flipV="1">
            <a:off x="8595757" y="571383"/>
            <a:ext cx="0" cy="9144233"/>
          </a:xfrm>
          <a:prstGeom prst="line">
            <a:avLst/>
          </a:prstGeom>
          <a:ln w="9525" cap="flat">
            <a:gradFill>
              <a:gsLst>
                <a:gs pos="0">
                  <a:srgbClr val="FFFFFF">
                    <a:alpha val="115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25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8949278" y="3289244"/>
            <a:ext cx="6699382" cy="1550008"/>
            <a:chOff x="0" y="0"/>
            <a:chExt cx="2026927" cy="46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6927" cy="468962"/>
            </a:xfrm>
            <a:custGeom>
              <a:avLst/>
              <a:gdLst/>
              <a:ahLst/>
              <a:cxnLst/>
              <a:rect l="l" t="t" r="r" b="b"/>
              <a:pathLst>
                <a:path w="2026927" h="468962">
                  <a:moveTo>
                    <a:pt x="52003" y="0"/>
                  </a:moveTo>
                  <a:lnTo>
                    <a:pt x="1974924" y="0"/>
                  </a:lnTo>
                  <a:cubicBezTo>
                    <a:pt x="2003645" y="0"/>
                    <a:pt x="2026927" y="23282"/>
                    <a:pt x="2026927" y="52003"/>
                  </a:cubicBezTo>
                  <a:lnTo>
                    <a:pt x="2026927" y="416959"/>
                  </a:lnTo>
                  <a:cubicBezTo>
                    <a:pt x="2026927" y="430751"/>
                    <a:pt x="2021448" y="443978"/>
                    <a:pt x="2011696" y="453730"/>
                  </a:cubicBezTo>
                  <a:cubicBezTo>
                    <a:pt x="2001943" y="463483"/>
                    <a:pt x="1988716" y="468962"/>
                    <a:pt x="1974924" y="468962"/>
                  </a:cubicBezTo>
                  <a:lnTo>
                    <a:pt x="52003" y="468962"/>
                  </a:lnTo>
                  <a:cubicBezTo>
                    <a:pt x="23282" y="468962"/>
                    <a:pt x="0" y="445679"/>
                    <a:pt x="0" y="416959"/>
                  </a:cubicBezTo>
                  <a:lnTo>
                    <a:pt x="0" y="52003"/>
                  </a:lnTo>
                  <a:cubicBezTo>
                    <a:pt x="0" y="23282"/>
                    <a:pt x="23282" y="0"/>
                    <a:pt x="52003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C5DFFF">
                      <a:alpha val="33000"/>
                    </a:srgbClr>
                  </a:gs>
                  <a:gs pos="50000">
                    <a:srgbClr val="C5DFFF">
                      <a:alpha val="46500"/>
                    </a:srgbClr>
                  </a:gs>
                  <a:gs pos="100000">
                    <a:srgbClr val="C5DF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26927" cy="516587"/>
            </a:xfrm>
            <a:prstGeom prst="rect">
              <a:avLst/>
            </a:prstGeom>
          </p:spPr>
          <p:txBody>
            <a:bodyPr lIns="44222" tIns="44222" rIns="44222" bIns="44222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44919" y="5447748"/>
            <a:ext cx="7711413" cy="1550008"/>
            <a:chOff x="0" y="0"/>
            <a:chExt cx="2333121" cy="4689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33121" cy="468962"/>
            </a:xfrm>
            <a:custGeom>
              <a:avLst/>
              <a:gdLst/>
              <a:ahLst/>
              <a:cxnLst/>
              <a:rect l="l" t="t" r="r" b="b"/>
              <a:pathLst>
                <a:path w="2333121" h="468962">
                  <a:moveTo>
                    <a:pt x="45178" y="0"/>
                  </a:moveTo>
                  <a:lnTo>
                    <a:pt x="2287943" y="0"/>
                  </a:lnTo>
                  <a:cubicBezTo>
                    <a:pt x="2299925" y="0"/>
                    <a:pt x="2311416" y="4760"/>
                    <a:pt x="2319889" y="13232"/>
                  </a:cubicBezTo>
                  <a:cubicBezTo>
                    <a:pt x="2328362" y="21705"/>
                    <a:pt x="2333121" y="33196"/>
                    <a:pt x="2333121" y="45178"/>
                  </a:cubicBezTo>
                  <a:lnTo>
                    <a:pt x="2333121" y="423784"/>
                  </a:lnTo>
                  <a:cubicBezTo>
                    <a:pt x="2333121" y="435765"/>
                    <a:pt x="2328362" y="447257"/>
                    <a:pt x="2319889" y="455729"/>
                  </a:cubicBezTo>
                  <a:cubicBezTo>
                    <a:pt x="2311416" y="464202"/>
                    <a:pt x="2299925" y="468962"/>
                    <a:pt x="2287943" y="468962"/>
                  </a:cubicBezTo>
                  <a:lnTo>
                    <a:pt x="45178" y="468962"/>
                  </a:lnTo>
                  <a:cubicBezTo>
                    <a:pt x="33196" y="468962"/>
                    <a:pt x="21705" y="464202"/>
                    <a:pt x="13232" y="455729"/>
                  </a:cubicBezTo>
                  <a:cubicBezTo>
                    <a:pt x="4760" y="447257"/>
                    <a:pt x="0" y="435765"/>
                    <a:pt x="0" y="423784"/>
                  </a:cubicBezTo>
                  <a:lnTo>
                    <a:pt x="0" y="45178"/>
                  </a:lnTo>
                  <a:cubicBezTo>
                    <a:pt x="0" y="33196"/>
                    <a:pt x="4760" y="21705"/>
                    <a:pt x="13232" y="13232"/>
                  </a:cubicBezTo>
                  <a:cubicBezTo>
                    <a:pt x="21705" y="4760"/>
                    <a:pt x="33196" y="0"/>
                    <a:pt x="45178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C5DFFF">
                      <a:alpha val="33000"/>
                    </a:srgbClr>
                  </a:gs>
                  <a:gs pos="50000">
                    <a:srgbClr val="C5DFFF">
                      <a:alpha val="46500"/>
                    </a:srgbClr>
                  </a:gs>
                  <a:gs pos="100000">
                    <a:srgbClr val="C5DF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333121" cy="516587"/>
            </a:xfrm>
            <a:prstGeom prst="rect">
              <a:avLst/>
            </a:prstGeom>
          </p:spPr>
          <p:txBody>
            <a:bodyPr lIns="44222" tIns="44222" rIns="44222" bIns="44222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042030" y="3380852"/>
            <a:ext cx="6505161" cy="1366793"/>
            <a:chOff x="0" y="0"/>
            <a:chExt cx="1968165" cy="41352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68165" cy="413529"/>
            </a:xfrm>
            <a:custGeom>
              <a:avLst/>
              <a:gdLst/>
              <a:ahLst/>
              <a:cxnLst/>
              <a:rect l="l" t="t" r="r" b="b"/>
              <a:pathLst>
                <a:path w="1968165" h="413529">
                  <a:moveTo>
                    <a:pt x="44034" y="0"/>
                  </a:moveTo>
                  <a:lnTo>
                    <a:pt x="1924130" y="0"/>
                  </a:lnTo>
                  <a:cubicBezTo>
                    <a:pt x="1948450" y="0"/>
                    <a:pt x="1968165" y="19715"/>
                    <a:pt x="1968165" y="44034"/>
                  </a:cubicBezTo>
                  <a:lnTo>
                    <a:pt x="1968165" y="369495"/>
                  </a:lnTo>
                  <a:cubicBezTo>
                    <a:pt x="1968165" y="393814"/>
                    <a:pt x="1948450" y="413529"/>
                    <a:pt x="1924130" y="413529"/>
                  </a:cubicBezTo>
                  <a:lnTo>
                    <a:pt x="44034" y="413529"/>
                  </a:lnTo>
                  <a:cubicBezTo>
                    <a:pt x="19715" y="413529"/>
                    <a:pt x="0" y="393814"/>
                    <a:pt x="0" y="369495"/>
                  </a:cubicBezTo>
                  <a:lnTo>
                    <a:pt x="0" y="44034"/>
                  </a:lnTo>
                  <a:cubicBezTo>
                    <a:pt x="0" y="19715"/>
                    <a:pt x="19715" y="0"/>
                    <a:pt x="44034" y="0"/>
                  </a:cubicBezTo>
                  <a:close/>
                </a:path>
              </a:pathLst>
            </a:custGeom>
            <a:solidFill>
              <a:srgbClr val="1A1A1A"/>
            </a:solidFill>
            <a:ln w="9525" cap="rnd">
              <a:gradFill>
                <a:gsLst>
                  <a:gs pos="0">
                    <a:srgbClr val="C5DFFF">
                      <a:alpha val="33000"/>
                    </a:srgbClr>
                  </a:gs>
                  <a:gs pos="50000">
                    <a:srgbClr val="C5DFFF">
                      <a:alpha val="46500"/>
                    </a:srgbClr>
                  </a:gs>
                  <a:gs pos="100000">
                    <a:srgbClr val="C5DF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68165" cy="461154"/>
            </a:xfrm>
            <a:prstGeom prst="rect">
              <a:avLst/>
            </a:prstGeom>
          </p:spPr>
          <p:txBody>
            <a:bodyPr lIns="44222" tIns="44222" rIns="44222" bIns="44222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51682" y="5539355"/>
            <a:ext cx="6495509" cy="1366793"/>
            <a:chOff x="0" y="0"/>
            <a:chExt cx="1965244" cy="4135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65244" cy="413529"/>
            </a:xfrm>
            <a:custGeom>
              <a:avLst/>
              <a:gdLst/>
              <a:ahLst/>
              <a:cxnLst/>
              <a:rect l="l" t="t" r="r" b="b"/>
              <a:pathLst>
                <a:path w="1965244" h="413529">
                  <a:moveTo>
                    <a:pt x="44100" y="0"/>
                  </a:moveTo>
                  <a:lnTo>
                    <a:pt x="1921145" y="0"/>
                  </a:lnTo>
                  <a:cubicBezTo>
                    <a:pt x="1945500" y="0"/>
                    <a:pt x="1965244" y="19744"/>
                    <a:pt x="1965244" y="44100"/>
                  </a:cubicBezTo>
                  <a:lnTo>
                    <a:pt x="1965244" y="369429"/>
                  </a:lnTo>
                  <a:cubicBezTo>
                    <a:pt x="1965244" y="393785"/>
                    <a:pt x="1945500" y="413529"/>
                    <a:pt x="1921145" y="413529"/>
                  </a:cubicBezTo>
                  <a:lnTo>
                    <a:pt x="44100" y="413529"/>
                  </a:lnTo>
                  <a:cubicBezTo>
                    <a:pt x="19744" y="413529"/>
                    <a:pt x="0" y="393785"/>
                    <a:pt x="0" y="369429"/>
                  </a:cubicBezTo>
                  <a:lnTo>
                    <a:pt x="0" y="44100"/>
                  </a:lnTo>
                  <a:cubicBezTo>
                    <a:pt x="0" y="19744"/>
                    <a:pt x="19744" y="0"/>
                    <a:pt x="44100" y="0"/>
                  </a:cubicBezTo>
                  <a:close/>
                </a:path>
              </a:pathLst>
            </a:custGeom>
            <a:solidFill>
              <a:srgbClr val="1A1A1A"/>
            </a:solidFill>
            <a:ln w="9525" cap="rnd">
              <a:gradFill>
                <a:gsLst>
                  <a:gs pos="0">
                    <a:srgbClr val="C5DFFF">
                      <a:alpha val="33000"/>
                    </a:srgbClr>
                  </a:gs>
                  <a:gs pos="50000">
                    <a:srgbClr val="C5DFFF">
                      <a:alpha val="46500"/>
                    </a:srgbClr>
                  </a:gs>
                  <a:gs pos="100000">
                    <a:srgbClr val="C5DF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965244" cy="461154"/>
            </a:xfrm>
            <a:prstGeom prst="rect">
              <a:avLst/>
            </a:prstGeom>
          </p:spPr>
          <p:txBody>
            <a:bodyPr lIns="44222" tIns="44222" rIns="44222" bIns="44222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656333" y="8874267"/>
            <a:ext cx="768867" cy="768066"/>
            <a:chOff x="0" y="0"/>
            <a:chExt cx="1025156" cy="102408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36960" y="3574071"/>
            <a:ext cx="981378" cy="980355"/>
            <a:chOff x="0" y="0"/>
            <a:chExt cx="1308504" cy="130714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308504" cy="1307140"/>
              <a:chOff x="0" y="0"/>
              <a:chExt cx="202500" cy="20228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solidFill>
                <a:srgbClr val="FDCB14"/>
              </a:soli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5400000">
              <a:off x="415441" y="377354"/>
              <a:ext cx="477623" cy="552431"/>
            </a:xfrm>
            <a:custGeom>
              <a:avLst/>
              <a:gdLst/>
              <a:ahLst/>
              <a:cxnLst/>
              <a:rect l="l" t="t" r="r" b="b"/>
              <a:pathLst>
                <a:path w="477623" h="552431">
                  <a:moveTo>
                    <a:pt x="0" y="0"/>
                  </a:moveTo>
                  <a:lnTo>
                    <a:pt x="477623" y="0"/>
                  </a:lnTo>
                  <a:lnTo>
                    <a:pt x="477623" y="552432"/>
                  </a:lnTo>
                  <a:lnTo>
                    <a:pt x="0" y="55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232601" y="5732574"/>
            <a:ext cx="981378" cy="980355"/>
            <a:chOff x="0" y="0"/>
            <a:chExt cx="1308504" cy="130714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308504" cy="1307140"/>
              <a:chOff x="0" y="0"/>
              <a:chExt cx="202500" cy="20228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solidFill>
                <a:srgbClr val="FDCB14"/>
              </a:soli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 rot="5400000">
              <a:off x="415441" y="377354"/>
              <a:ext cx="477623" cy="552431"/>
            </a:xfrm>
            <a:custGeom>
              <a:avLst/>
              <a:gdLst/>
              <a:ahLst/>
              <a:cxnLst/>
              <a:rect l="l" t="t" r="r" b="b"/>
              <a:pathLst>
                <a:path w="477623" h="552431">
                  <a:moveTo>
                    <a:pt x="0" y="0"/>
                  </a:moveTo>
                  <a:lnTo>
                    <a:pt x="477623" y="0"/>
                  </a:lnTo>
                  <a:lnTo>
                    <a:pt x="477623" y="552432"/>
                  </a:lnTo>
                  <a:lnTo>
                    <a:pt x="0" y="55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3" name="Freeform 33"/>
          <p:cNvSpPr/>
          <p:nvPr/>
        </p:nvSpPr>
        <p:spPr>
          <a:xfrm rot="1576381">
            <a:off x="15183639" y="-7314046"/>
            <a:ext cx="9104197" cy="8868311"/>
          </a:xfrm>
          <a:custGeom>
            <a:avLst/>
            <a:gdLst/>
            <a:ahLst/>
            <a:cxnLst/>
            <a:rect l="l" t="t" r="r" b="b"/>
            <a:pathLst>
              <a:path w="9104197" h="8868311">
                <a:moveTo>
                  <a:pt x="0" y="0"/>
                </a:moveTo>
                <a:lnTo>
                  <a:pt x="9104197" y="0"/>
                </a:lnTo>
                <a:lnTo>
                  <a:pt x="9104197" y="8868311"/>
                </a:lnTo>
                <a:lnTo>
                  <a:pt x="0" y="8868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TextBox 34"/>
          <p:cNvSpPr txBox="1"/>
          <p:nvPr/>
        </p:nvSpPr>
        <p:spPr>
          <a:xfrm>
            <a:off x="10483989" y="3778632"/>
            <a:ext cx="5063202" cy="616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2"/>
              </a:lnSpc>
            </a:pPr>
            <a:r>
              <a:rPr lang="en-US" sz="3644" spc="149">
                <a:solidFill>
                  <a:srgbClr val="E9DEDB">
                    <a:alpha val="60784"/>
                  </a:srgbClr>
                </a:solidFill>
                <a:latin typeface="DM Sans"/>
                <a:ea typeface="DM Sans"/>
                <a:cs typeface="DM Sans"/>
                <a:sym typeface="DM Sans"/>
              </a:rPr>
              <a:t>Ver não é suficiente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483989" y="5887684"/>
            <a:ext cx="6414261" cy="62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3690" spc="151">
                <a:solidFill>
                  <a:srgbClr val="E9DEDB">
                    <a:alpha val="60784"/>
                  </a:srgbClr>
                </a:solidFill>
                <a:latin typeface="DM Sans"/>
                <a:ea typeface="DM Sans"/>
                <a:cs typeface="DM Sans"/>
                <a:sym typeface="DM Sans"/>
              </a:rPr>
              <a:t>É preciso enxergar.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B8B8B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3DAE4591-3CF9-52D8-E8E5-0392580E6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828799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69789" y="5133563"/>
            <a:ext cx="16210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 flipH="1">
            <a:off x="1974739" y="4557596"/>
            <a:ext cx="0" cy="56531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313139" y="3387498"/>
            <a:ext cx="1351775" cy="13517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H="1">
            <a:off x="8536757" y="4568250"/>
            <a:ext cx="0" cy="56531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7842335" y="3398153"/>
            <a:ext cx="1351775" cy="135177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H="1">
            <a:off x="4079770" y="4568250"/>
            <a:ext cx="0" cy="56531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3385348" y="3398153"/>
            <a:ext cx="1351775" cy="135177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H="1">
            <a:off x="6238350" y="4568250"/>
            <a:ext cx="0" cy="56531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5543927" y="3398153"/>
            <a:ext cx="1351775" cy="135177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915884" y="4557596"/>
            <a:ext cx="0" cy="56531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>
            <a:off x="10221461" y="3387498"/>
            <a:ext cx="1351775" cy="13517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>
            <a:off x="13577517" y="4557596"/>
            <a:ext cx="0" cy="56531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4" name="Group 24"/>
          <p:cNvGrpSpPr/>
          <p:nvPr/>
        </p:nvGrpSpPr>
        <p:grpSpPr>
          <a:xfrm>
            <a:off x="12883094" y="3387498"/>
            <a:ext cx="1351775" cy="135177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>
            <a:off x="16220615" y="4557596"/>
            <a:ext cx="0" cy="56531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1248427" y="7376378"/>
            <a:ext cx="4751189" cy="189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1"/>
              </a:lnSpc>
            </a:pPr>
            <a:r>
              <a:rPr lang="en-US" sz="4494" spc="-134">
                <a:solidFill>
                  <a:srgbClr val="000000"/>
                </a:solidFill>
                <a:latin typeface="Paralucent-DemiBold"/>
                <a:ea typeface="Paralucent-DemiBold"/>
                <a:cs typeface="Paralucent-DemiBold"/>
                <a:sym typeface="Paralucent-DemiBold"/>
              </a:rPr>
              <a:t>Português, Inglês,</a:t>
            </a:r>
          </a:p>
          <a:p>
            <a:pPr algn="l">
              <a:lnSpc>
                <a:spcPts val="7371"/>
              </a:lnSpc>
              <a:spcBef>
                <a:spcPct val="0"/>
              </a:spcBef>
            </a:pPr>
            <a:r>
              <a:rPr lang="en-US" sz="4494" spc="-134">
                <a:solidFill>
                  <a:srgbClr val="000000"/>
                </a:solidFill>
                <a:latin typeface="Paralucent-DemiBold"/>
                <a:ea typeface="Paralucent-DemiBold"/>
                <a:cs typeface="Paralucent-DemiBold"/>
                <a:sym typeface="Paralucent-DemiBold"/>
              </a:rPr>
              <a:t>Francês e Espanhol</a:t>
            </a:r>
          </a:p>
        </p:txBody>
      </p:sp>
      <p:sp>
        <p:nvSpPr>
          <p:cNvPr id="29" name="Freeform 29"/>
          <p:cNvSpPr/>
          <p:nvPr/>
        </p:nvSpPr>
        <p:spPr>
          <a:xfrm rot="-10800000">
            <a:off x="5255403" y="7652603"/>
            <a:ext cx="1487608" cy="1755290"/>
          </a:xfrm>
          <a:custGeom>
            <a:avLst/>
            <a:gdLst/>
            <a:ahLst/>
            <a:cxnLst/>
            <a:rect l="l" t="t" r="r" b="b"/>
            <a:pathLst>
              <a:path w="1487608" h="1755290">
                <a:moveTo>
                  <a:pt x="0" y="0"/>
                </a:moveTo>
                <a:lnTo>
                  <a:pt x="1487608" y="0"/>
                </a:lnTo>
                <a:lnTo>
                  <a:pt x="1487608" y="1755290"/>
                </a:lnTo>
                <a:lnTo>
                  <a:pt x="0" y="17552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0" name="Group 30"/>
          <p:cNvGrpSpPr/>
          <p:nvPr/>
        </p:nvGrpSpPr>
        <p:grpSpPr>
          <a:xfrm>
            <a:off x="15549319" y="3298210"/>
            <a:ext cx="1351775" cy="135177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1905159" y="6974243"/>
            <a:ext cx="4826841" cy="2715098"/>
          </a:xfrm>
          <a:custGeom>
            <a:avLst/>
            <a:gdLst/>
            <a:ahLst/>
            <a:cxnLst/>
            <a:rect l="l" t="t" r="r" b="b"/>
            <a:pathLst>
              <a:path w="4826841" h="2715098">
                <a:moveTo>
                  <a:pt x="0" y="0"/>
                </a:moveTo>
                <a:lnTo>
                  <a:pt x="4826842" y="0"/>
                </a:lnTo>
                <a:lnTo>
                  <a:pt x="4826842" y="2715098"/>
                </a:lnTo>
                <a:lnTo>
                  <a:pt x="0" y="2715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TextBox 34"/>
          <p:cNvSpPr txBox="1"/>
          <p:nvPr/>
        </p:nvSpPr>
        <p:spPr>
          <a:xfrm>
            <a:off x="3665820" y="961988"/>
            <a:ext cx="10965055" cy="9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FDB900"/>
                </a:solidFill>
                <a:latin typeface="Paralucent-Bold"/>
                <a:ea typeface="Paralucent-Bold"/>
                <a:cs typeface="Paralucent-Bold"/>
                <a:sym typeface="Paralucent-Bold"/>
              </a:rPr>
              <a:t>CONTEÚDOS DA CAMPANHA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98668" y="5228120"/>
            <a:ext cx="2125135" cy="4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66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Opções de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12171" y="5228120"/>
            <a:ext cx="2125135" cy="4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66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Posts para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42338" y="5321614"/>
            <a:ext cx="2125135" cy="4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66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Opções de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10623" y="2044455"/>
            <a:ext cx="12907903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MAIO AMARELO 2026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080188" y="5733484"/>
            <a:ext cx="2062150" cy="78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OUTDOOR E</a:t>
            </a:r>
          </a:p>
          <a:p>
            <a:pPr marL="0" lvl="0" indent="0" algn="ctr"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BUSDOOR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271891" y="5987148"/>
            <a:ext cx="1895847" cy="42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CARTAZES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48427" y="5781109"/>
            <a:ext cx="1518269" cy="78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MÍDIAS </a:t>
            </a:r>
          </a:p>
          <a:p>
            <a:pPr marL="0" lvl="0" indent="0" algn="ctr"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SOCIAIS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658120" y="5987148"/>
            <a:ext cx="1727455" cy="42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FAIXAS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42674" y="3601866"/>
            <a:ext cx="1299956" cy="91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2"/>
              </a:lnSpc>
            </a:pPr>
            <a:r>
              <a:rPr lang="en-US" sz="6366" b="1">
                <a:solidFill>
                  <a:srgbClr val="F8F8F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12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871870" y="3612521"/>
            <a:ext cx="1299956" cy="91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2"/>
              </a:lnSpc>
            </a:pPr>
            <a:r>
              <a:rPr lang="en-US" sz="6366" b="1">
                <a:solidFill>
                  <a:srgbClr val="F8F8F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414883" y="3612521"/>
            <a:ext cx="1299956" cy="91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2"/>
              </a:lnSpc>
            </a:pPr>
            <a:r>
              <a:rPr lang="en-US" sz="6366" b="1">
                <a:solidFill>
                  <a:srgbClr val="F8F8F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573462" y="3612521"/>
            <a:ext cx="1299956" cy="91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2"/>
              </a:lnSpc>
            </a:pPr>
            <a:r>
              <a:rPr lang="en-US" sz="6366" b="1">
                <a:solidFill>
                  <a:srgbClr val="F8F8F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250997" y="3601866"/>
            <a:ext cx="1299956" cy="91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2"/>
              </a:lnSpc>
            </a:pPr>
            <a:r>
              <a:rPr lang="en-US" sz="6366" b="1">
                <a:solidFill>
                  <a:srgbClr val="F8F8F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912630" y="3601866"/>
            <a:ext cx="1299956" cy="91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2"/>
              </a:lnSpc>
            </a:pPr>
            <a:r>
              <a:rPr lang="en-US" sz="6366" b="1">
                <a:solidFill>
                  <a:srgbClr val="F8F8F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455655" y="5358604"/>
            <a:ext cx="2125135" cy="4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66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Opções de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689585" y="5358604"/>
            <a:ext cx="2452598" cy="4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66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Anúncios para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574940" y="6126581"/>
            <a:ext cx="2124340" cy="42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ESCOLA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131503" y="5969524"/>
            <a:ext cx="1773657" cy="78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REVISTAS E JORNAIS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092213" y="5914459"/>
            <a:ext cx="2219732" cy="78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MANUAL DO APOIADOR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975781" y="5389352"/>
            <a:ext cx="2452598" cy="4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66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Cartilha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514950" y="5400856"/>
            <a:ext cx="2125135" cy="4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66">
                <a:solidFill>
                  <a:srgbClr val="000000"/>
                </a:solidFill>
                <a:latin typeface="Paralucent-Medium"/>
                <a:ea typeface="Paralucent-Medium"/>
                <a:cs typeface="Paralucent-Medium"/>
                <a:sym typeface="Paralucent-Medium"/>
              </a:rPr>
              <a:t>Opções de peças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5578854" y="3512578"/>
            <a:ext cx="1299956" cy="91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2"/>
              </a:lnSpc>
            </a:pPr>
            <a:r>
              <a:rPr lang="en-US" sz="6366" b="1">
                <a:solidFill>
                  <a:srgbClr val="F8F8F8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B8B8B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768867" cy="768066"/>
            <a:chOff x="0" y="0"/>
            <a:chExt cx="1025156" cy="10240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 rot="1576381">
            <a:off x="15183639" y="-7314046"/>
            <a:ext cx="9104197" cy="8868311"/>
          </a:xfrm>
          <a:custGeom>
            <a:avLst/>
            <a:gdLst/>
            <a:ahLst/>
            <a:cxnLst/>
            <a:rect l="l" t="t" r="r" b="b"/>
            <a:pathLst>
              <a:path w="9104197" h="8868311">
                <a:moveTo>
                  <a:pt x="0" y="0"/>
                </a:moveTo>
                <a:lnTo>
                  <a:pt x="9104197" y="0"/>
                </a:lnTo>
                <a:lnTo>
                  <a:pt x="9104197" y="8868311"/>
                </a:lnTo>
                <a:lnTo>
                  <a:pt x="0" y="8868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6111823" y="864909"/>
            <a:ext cx="10621658" cy="3543154"/>
          </a:xfrm>
          <a:custGeom>
            <a:avLst/>
            <a:gdLst/>
            <a:ahLst/>
            <a:cxnLst/>
            <a:rect l="l" t="t" r="r" b="b"/>
            <a:pathLst>
              <a:path w="10621658" h="3543154">
                <a:moveTo>
                  <a:pt x="0" y="0"/>
                </a:moveTo>
                <a:lnTo>
                  <a:pt x="10621658" y="0"/>
                </a:lnTo>
                <a:lnTo>
                  <a:pt x="10621658" y="3543154"/>
                </a:lnTo>
                <a:lnTo>
                  <a:pt x="0" y="3543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6111823" y="4694259"/>
            <a:ext cx="10621658" cy="3543154"/>
          </a:xfrm>
          <a:custGeom>
            <a:avLst/>
            <a:gdLst/>
            <a:ahLst/>
            <a:cxnLst/>
            <a:rect l="l" t="t" r="r" b="b"/>
            <a:pathLst>
              <a:path w="10621658" h="3543154">
                <a:moveTo>
                  <a:pt x="0" y="0"/>
                </a:moveTo>
                <a:lnTo>
                  <a:pt x="10621658" y="0"/>
                </a:lnTo>
                <a:lnTo>
                  <a:pt x="10621658" y="3543154"/>
                </a:lnTo>
                <a:lnTo>
                  <a:pt x="0" y="3543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35991" y="1017309"/>
            <a:ext cx="3866930" cy="84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6604" b="1" spc="-211">
                <a:solidFill>
                  <a:srgbClr val="000000"/>
                </a:solidFill>
                <a:latin typeface="Gilroy Bold"/>
                <a:ea typeface="Gilroy Bold"/>
                <a:cs typeface="Gilroy Bold"/>
                <a:sym typeface="Gilroy Bold"/>
              </a:rPr>
              <a:t>Outdoor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8860885"/>
            <a:ext cx="15704781" cy="928180"/>
            <a:chOff x="0" y="0"/>
            <a:chExt cx="4136239" cy="2444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36239" cy="244459"/>
            </a:xfrm>
            <a:custGeom>
              <a:avLst/>
              <a:gdLst/>
              <a:ahLst/>
              <a:cxnLst/>
              <a:rect l="l" t="t" r="r" b="b"/>
              <a:pathLst>
                <a:path w="4136239" h="244459">
                  <a:moveTo>
                    <a:pt x="6902" y="0"/>
                  </a:moveTo>
                  <a:lnTo>
                    <a:pt x="4129337" y="0"/>
                  </a:lnTo>
                  <a:cubicBezTo>
                    <a:pt x="4133149" y="0"/>
                    <a:pt x="4136239" y="3090"/>
                    <a:pt x="4136239" y="6902"/>
                  </a:cubicBezTo>
                  <a:lnTo>
                    <a:pt x="4136239" y="237558"/>
                  </a:lnTo>
                  <a:cubicBezTo>
                    <a:pt x="4136239" y="241369"/>
                    <a:pt x="4133149" y="244459"/>
                    <a:pt x="4129337" y="244459"/>
                  </a:cubicBezTo>
                  <a:lnTo>
                    <a:pt x="6902" y="244459"/>
                  </a:lnTo>
                  <a:cubicBezTo>
                    <a:pt x="3090" y="244459"/>
                    <a:pt x="0" y="241369"/>
                    <a:pt x="0" y="237558"/>
                  </a:cubicBezTo>
                  <a:lnTo>
                    <a:pt x="0" y="6902"/>
                  </a:lnTo>
                  <a:cubicBezTo>
                    <a:pt x="0" y="3090"/>
                    <a:pt x="3090" y="0"/>
                    <a:pt x="69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136239" cy="29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881714" y="8983799"/>
            <a:ext cx="2714602" cy="682352"/>
          </a:xfrm>
          <a:custGeom>
            <a:avLst/>
            <a:gdLst/>
            <a:ahLst/>
            <a:cxnLst/>
            <a:rect l="l" t="t" r="r" b="b"/>
            <a:pathLst>
              <a:path w="2714602" h="682352">
                <a:moveTo>
                  <a:pt x="0" y="0"/>
                </a:moveTo>
                <a:lnTo>
                  <a:pt x="2714602" y="0"/>
                </a:lnTo>
                <a:lnTo>
                  <a:pt x="2714602" y="682352"/>
                </a:lnTo>
                <a:lnTo>
                  <a:pt x="0" y="6823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6825" b="-652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6408389" y="9004672"/>
            <a:ext cx="1052490" cy="715247"/>
          </a:xfrm>
          <a:custGeom>
            <a:avLst/>
            <a:gdLst/>
            <a:ahLst/>
            <a:cxnLst/>
            <a:rect l="l" t="t" r="r" b="b"/>
            <a:pathLst>
              <a:path w="1052490" h="715247">
                <a:moveTo>
                  <a:pt x="0" y="0"/>
                </a:moveTo>
                <a:lnTo>
                  <a:pt x="1052490" y="0"/>
                </a:lnTo>
                <a:lnTo>
                  <a:pt x="1052490" y="715248"/>
                </a:lnTo>
                <a:lnTo>
                  <a:pt x="0" y="7152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669" r="-140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2755444" y="8916018"/>
            <a:ext cx="1643428" cy="774465"/>
          </a:xfrm>
          <a:custGeom>
            <a:avLst/>
            <a:gdLst/>
            <a:ahLst/>
            <a:cxnLst/>
            <a:rect l="l" t="t" r="r" b="b"/>
            <a:pathLst>
              <a:path w="1643428" h="774465">
                <a:moveTo>
                  <a:pt x="0" y="0"/>
                </a:moveTo>
                <a:lnTo>
                  <a:pt x="1643428" y="0"/>
                </a:lnTo>
                <a:lnTo>
                  <a:pt x="1643428" y="774465"/>
                </a:lnTo>
                <a:lnTo>
                  <a:pt x="0" y="774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498477" y="9004672"/>
            <a:ext cx="729755" cy="729755"/>
          </a:xfrm>
          <a:custGeom>
            <a:avLst/>
            <a:gdLst/>
            <a:ahLst/>
            <a:cxnLst/>
            <a:rect l="l" t="t" r="r" b="b"/>
            <a:pathLst>
              <a:path w="729755" h="729755">
                <a:moveTo>
                  <a:pt x="0" y="0"/>
                </a:moveTo>
                <a:lnTo>
                  <a:pt x="729755" y="0"/>
                </a:lnTo>
                <a:lnTo>
                  <a:pt x="729755" y="729756"/>
                </a:lnTo>
                <a:lnTo>
                  <a:pt x="0" y="7297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5070660" y="8916018"/>
            <a:ext cx="1315921" cy="781973"/>
          </a:xfrm>
          <a:custGeom>
            <a:avLst/>
            <a:gdLst/>
            <a:ahLst/>
            <a:cxnLst/>
            <a:rect l="l" t="t" r="r" b="b"/>
            <a:pathLst>
              <a:path w="1315921" h="781973">
                <a:moveTo>
                  <a:pt x="0" y="0"/>
                </a:moveTo>
                <a:lnTo>
                  <a:pt x="1315921" y="0"/>
                </a:lnTo>
                <a:lnTo>
                  <a:pt x="1315921" y="781973"/>
                </a:lnTo>
                <a:lnTo>
                  <a:pt x="0" y="781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9673" r="-284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8143405" y="9051390"/>
            <a:ext cx="1877757" cy="528119"/>
          </a:xfrm>
          <a:custGeom>
            <a:avLst/>
            <a:gdLst/>
            <a:ahLst/>
            <a:cxnLst/>
            <a:rect l="l" t="t" r="r" b="b"/>
            <a:pathLst>
              <a:path w="1877757" h="528119">
                <a:moveTo>
                  <a:pt x="0" y="0"/>
                </a:moveTo>
                <a:lnTo>
                  <a:pt x="1877757" y="0"/>
                </a:lnTo>
                <a:lnTo>
                  <a:pt x="1877757" y="528120"/>
                </a:lnTo>
                <a:lnTo>
                  <a:pt x="0" y="528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11007644" y="8870410"/>
            <a:ext cx="928180" cy="928180"/>
          </a:xfrm>
          <a:custGeom>
            <a:avLst/>
            <a:gdLst/>
            <a:ahLst/>
            <a:cxnLst/>
            <a:rect l="l" t="t" r="r" b="b"/>
            <a:pathLst>
              <a:path w="928180" h="928180">
                <a:moveTo>
                  <a:pt x="0" y="0"/>
                </a:moveTo>
                <a:lnTo>
                  <a:pt x="928180" y="0"/>
                </a:lnTo>
                <a:lnTo>
                  <a:pt x="928180" y="928180"/>
                </a:lnTo>
                <a:lnTo>
                  <a:pt x="0" y="928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B8B8B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02651" y="9258300"/>
            <a:ext cx="768867" cy="768066"/>
            <a:chOff x="0" y="0"/>
            <a:chExt cx="1025156" cy="10240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 rot="1576381">
            <a:off x="15183639" y="-7314046"/>
            <a:ext cx="9104197" cy="8868311"/>
          </a:xfrm>
          <a:custGeom>
            <a:avLst/>
            <a:gdLst/>
            <a:ahLst/>
            <a:cxnLst/>
            <a:rect l="l" t="t" r="r" b="b"/>
            <a:pathLst>
              <a:path w="9104197" h="8868311">
                <a:moveTo>
                  <a:pt x="0" y="0"/>
                </a:moveTo>
                <a:lnTo>
                  <a:pt x="9104197" y="0"/>
                </a:lnTo>
                <a:lnTo>
                  <a:pt x="9104197" y="8868311"/>
                </a:lnTo>
                <a:lnTo>
                  <a:pt x="0" y="8868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498477" y="1330647"/>
            <a:ext cx="13194768" cy="4401488"/>
          </a:xfrm>
          <a:custGeom>
            <a:avLst/>
            <a:gdLst/>
            <a:ahLst/>
            <a:cxnLst/>
            <a:rect l="l" t="t" r="r" b="b"/>
            <a:pathLst>
              <a:path w="13194768" h="4401488">
                <a:moveTo>
                  <a:pt x="0" y="0"/>
                </a:moveTo>
                <a:lnTo>
                  <a:pt x="13194767" y="0"/>
                </a:lnTo>
                <a:lnTo>
                  <a:pt x="13194767" y="4401487"/>
                </a:lnTo>
                <a:lnTo>
                  <a:pt x="0" y="4401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498477" y="6063736"/>
            <a:ext cx="7624422" cy="2543341"/>
          </a:xfrm>
          <a:custGeom>
            <a:avLst/>
            <a:gdLst/>
            <a:ahLst/>
            <a:cxnLst/>
            <a:rect l="l" t="t" r="r" b="b"/>
            <a:pathLst>
              <a:path w="7624422" h="2543341">
                <a:moveTo>
                  <a:pt x="0" y="0"/>
                </a:moveTo>
                <a:lnTo>
                  <a:pt x="7624421" y="0"/>
                </a:lnTo>
                <a:lnTo>
                  <a:pt x="7624421" y="2543342"/>
                </a:lnTo>
                <a:lnTo>
                  <a:pt x="0" y="254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204892" y="6063736"/>
            <a:ext cx="7495121" cy="2500209"/>
          </a:xfrm>
          <a:custGeom>
            <a:avLst/>
            <a:gdLst/>
            <a:ahLst/>
            <a:cxnLst/>
            <a:rect l="l" t="t" r="r" b="b"/>
            <a:pathLst>
              <a:path w="7495121" h="2500209">
                <a:moveTo>
                  <a:pt x="0" y="0"/>
                </a:moveTo>
                <a:lnTo>
                  <a:pt x="7495120" y="0"/>
                </a:lnTo>
                <a:lnTo>
                  <a:pt x="7495120" y="2500210"/>
                </a:lnTo>
                <a:lnTo>
                  <a:pt x="0" y="2500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28700" y="364715"/>
            <a:ext cx="3866930" cy="84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6604" b="1" spc="-211">
                <a:solidFill>
                  <a:srgbClr val="000000"/>
                </a:solidFill>
                <a:latin typeface="Gilroy Bold"/>
                <a:ea typeface="Gilroy Bold"/>
                <a:cs typeface="Gilroy Bold"/>
                <a:sym typeface="Gilroy Bold"/>
              </a:rPr>
              <a:t>Outdoor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8860885"/>
            <a:ext cx="15704781" cy="928180"/>
            <a:chOff x="0" y="0"/>
            <a:chExt cx="4136239" cy="2444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36239" cy="244459"/>
            </a:xfrm>
            <a:custGeom>
              <a:avLst/>
              <a:gdLst/>
              <a:ahLst/>
              <a:cxnLst/>
              <a:rect l="l" t="t" r="r" b="b"/>
              <a:pathLst>
                <a:path w="4136239" h="244459">
                  <a:moveTo>
                    <a:pt x="6902" y="0"/>
                  </a:moveTo>
                  <a:lnTo>
                    <a:pt x="4129337" y="0"/>
                  </a:lnTo>
                  <a:cubicBezTo>
                    <a:pt x="4133149" y="0"/>
                    <a:pt x="4136239" y="3090"/>
                    <a:pt x="4136239" y="6902"/>
                  </a:cubicBezTo>
                  <a:lnTo>
                    <a:pt x="4136239" y="237558"/>
                  </a:lnTo>
                  <a:cubicBezTo>
                    <a:pt x="4136239" y="241369"/>
                    <a:pt x="4133149" y="244459"/>
                    <a:pt x="4129337" y="244459"/>
                  </a:cubicBezTo>
                  <a:lnTo>
                    <a:pt x="6902" y="244459"/>
                  </a:lnTo>
                  <a:cubicBezTo>
                    <a:pt x="3090" y="244459"/>
                    <a:pt x="0" y="241369"/>
                    <a:pt x="0" y="237558"/>
                  </a:cubicBezTo>
                  <a:lnTo>
                    <a:pt x="0" y="6902"/>
                  </a:lnTo>
                  <a:cubicBezTo>
                    <a:pt x="0" y="3090"/>
                    <a:pt x="3090" y="0"/>
                    <a:pt x="69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136239" cy="29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881714" y="8983799"/>
            <a:ext cx="2714602" cy="682352"/>
          </a:xfrm>
          <a:custGeom>
            <a:avLst/>
            <a:gdLst/>
            <a:ahLst/>
            <a:cxnLst/>
            <a:rect l="l" t="t" r="r" b="b"/>
            <a:pathLst>
              <a:path w="2714602" h="682352">
                <a:moveTo>
                  <a:pt x="0" y="0"/>
                </a:moveTo>
                <a:lnTo>
                  <a:pt x="2714602" y="0"/>
                </a:lnTo>
                <a:lnTo>
                  <a:pt x="2714602" y="682352"/>
                </a:lnTo>
                <a:lnTo>
                  <a:pt x="0" y="6823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6825" b="-652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6408389" y="9004672"/>
            <a:ext cx="1052490" cy="715247"/>
          </a:xfrm>
          <a:custGeom>
            <a:avLst/>
            <a:gdLst/>
            <a:ahLst/>
            <a:cxnLst/>
            <a:rect l="l" t="t" r="r" b="b"/>
            <a:pathLst>
              <a:path w="1052490" h="715247">
                <a:moveTo>
                  <a:pt x="0" y="0"/>
                </a:moveTo>
                <a:lnTo>
                  <a:pt x="1052490" y="0"/>
                </a:lnTo>
                <a:lnTo>
                  <a:pt x="1052490" y="715248"/>
                </a:lnTo>
                <a:lnTo>
                  <a:pt x="0" y="7152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669" r="-140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2755444" y="8916018"/>
            <a:ext cx="1643428" cy="774465"/>
          </a:xfrm>
          <a:custGeom>
            <a:avLst/>
            <a:gdLst/>
            <a:ahLst/>
            <a:cxnLst/>
            <a:rect l="l" t="t" r="r" b="b"/>
            <a:pathLst>
              <a:path w="1643428" h="774465">
                <a:moveTo>
                  <a:pt x="0" y="0"/>
                </a:moveTo>
                <a:lnTo>
                  <a:pt x="1643428" y="0"/>
                </a:lnTo>
                <a:lnTo>
                  <a:pt x="1643428" y="774465"/>
                </a:lnTo>
                <a:lnTo>
                  <a:pt x="0" y="774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498477" y="9004672"/>
            <a:ext cx="729755" cy="729755"/>
          </a:xfrm>
          <a:custGeom>
            <a:avLst/>
            <a:gdLst/>
            <a:ahLst/>
            <a:cxnLst/>
            <a:rect l="l" t="t" r="r" b="b"/>
            <a:pathLst>
              <a:path w="729755" h="729755">
                <a:moveTo>
                  <a:pt x="0" y="0"/>
                </a:moveTo>
                <a:lnTo>
                  <a:pt x="729755" y="0"/>
                </a:lnTo>
                <a:lnTo>
                  <a:pt x="729755" y="729756"/>
                </a:lnTo>
                <a:lnTo>
                  <a:pt x="0" y="729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5070660" y="8916018"/>
            <a:ext cx="1315921" cy="781973"/>
          </a:xfrm>
          <a:custGeom>
            <a:avLst/>
            <a:gdLst/>
            <a:ahLst/>
            <a:cxnLst/>
            <a:rect l="l" t="t" r="r" b="b"/>
            <a:pathLst>
              <a:path w="1315921" h="781973">
                <a:moveTo>
                  <a:pt x="0" y="0"/>
                </a:moveTo>
                <a:lnTo>
                  <a:pt x="1315921" y="0"/>
                </a:lnTo>
                <a:lnTo>
                  <a:pt x="1315921" y="781973"/>
                </a:lnTo>
                <a:lnTo>
                  <a:pt x="0" y="781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673" r="-284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8143405" y="9051390"/>
            <a:ext cx="1877757" cy="528119"/>
          </a:xfrm>
          <a:custGeom>
            <a:avLst/>
            <a:gdLst/>
            <a:ahLst/>
            <a:cxnLst/>
            <a:rect l="l" t="t" r="r" b="b"/>
            <a:pathLst>
              <a:path w="1877757" h="528119">
                <a:moveTo>
                  <a:pt x="0" y="0"/>
                </a:moveTo>
                <a:lnTo>
                  <a:pt x="1877757" y="0"/>
                </a:lnTo>
                <a:lnTo>
                  <a:pt x="1877757" y="528120"/>
                </a:lnTo>
                <a:lnTo>
                  <a:pt x="0" y="528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11007644" y="8870410"/>
            <a:ext cx="928180" cy="928180"/>
          </a:xfrm>
          <a:custGeom>
            <a:avLst/>
            <a:gdLst/>
            <a:ahLst/>
            <a:cxnLst/>
            <a:rect l="l" t="t" r="r" b="b"/>
            <a:pathLst>
              <a:path w="928180" h="928180">
                <a:moveTo>
                  <a:pt x="0" y="0"/>
                </a:moveTo>
                <a:lnTo>
                  <a:pt x="928180" y="0"/>
                </a:lnTo>
                <a:lnTo>
                  <a:pt x="928180" y="928180"/>
                </a:lnTo>
                <a:lnTo>
                  <a:pt x="0" y="928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8249" y="-3163602"/>
            <a:ext cx="22152271" cy="166142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7575" y="374211"/>
            <a:ext cx="2951440" cy="84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6604" b="1" spc="-21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rPr>
              <a:t>Cartaz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72226" y="9104060"/>
            <a:ext cx="18731960" cy="1401993"/>
            <a:chOff x="0" y="0"/>
            <a:chExt cx="4236650" cy="3170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36650" cy="317092"/>
            </a:xfrm>
            <a:custGeom>
              <a:avLst/>
              <a:gdLst/>
              <a:ahLst/>
              <a:cxnLst/>
              <a:rect l="l" t="t" r="r" b="b"/>
              <a:pathLst>
                <a:path w="4236650" h="317092">
                  <a:moveTo>
                    <a:pt x="5786" y="0"/>
                  </a:moveTo>
                  <a:lnTo>
                    <a:pt x="4230864" y="0"/>
                  </a:lnTo>
                  <a:cubicBezTo>
                    <a:pt x="4232399" y="0"/>
                    <a:pt x="4233871" y="610"/>
                    <a:pt x="4234955" y="1695"/>
                  </a:cubicBezTo>
                  <a:cubicBezTo>
                    <a:pt x="4236041" y="2780"/>
                    <a:pt x="4236650" y="4252"/>
                    <a:pt x="4236650" y="5786"/>
                  </a:cubicBezTo>
                  <a:lnTo>
                    <a:pt x="4236650" y="311306"/>
                  </a:lnTo>
                  <a:cubicBezTo>
                    <a:pt x="4236650" y="314501"/>
                    <a:pt x="4234060" y="317092"/>
                    <a:pt x="4230864" y="317092"/>
                  </a:cubicBezTo>
                  <a:lnTo>
                    <a:pt x="5786" y="317092"/>
                  </a:lnTo>
                  <a:cubicBezTo>
                    <a:pt x="4252" y="317092"/>
                    <a:pt x="2780" y="316482"/>
                    <a:pt x="1695" y="315397"/>
                  </a:cubicBezTo>
                  <a:cubicBezTo>
                    <a:pt x="610" y="314312"/>
                    <a:pt x="0" y="312840"/>
                    <a:pt x="0" y="311306"/>
                  </a:cubicBezTo>
                  <a:lnTo>
                    <a:pt x="0" y="5786"/>
                  </a:lnTo>
                  <a:cubicBezTo>
                    <a:pt x="0" y="4252"/>
                    <a:pt x="610" y="2780"/>
                    <a:pt x="1695" y="1695"/>
                  </a:cubicBezTo>
                  <a:cubicBezTo>
                    <a:pt x="2780" y="610"/>
                    <a:pt x="4252" y="0"/>
                    <a:pt x="57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36650" cy="364717"/>
            </a:xfrm>
            <a:prstGeom prst="rect">
              <a:avLst/>
            </a:prstGeom>
          </p:spPr>
          <p:txBody>
            <a:bodyPr lIns="59156" tIns="59156" rIns="59156" bIns="59156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157809" y="9247193"/>
            <a:ext cx="3161116" cy="794589"/>
          </a:xfrm>
          <a:custGeom>
            <a:avLst/>
            <a:gdLst/>
            <a:ahLst/>
            <a:cxnLst/>
            <a:rect l="l" t="t" r="r" b="b"/>
            <a:pathLst>
              <a:path w="3161116" h="794589">
                <a:moveTo>
                  <a:pt x="0" y="0"/>
                </a:moveTo>
                <a:lnTo>
                  <a:pt x="3161116" y="0"/>
                </a:lnTo>
                <a:lnTo>
                  <a:pt x="3161116" y="794589"/>
                </a:lnTo>
                <a:lnTo>
                  <a:pt x="0" y="794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825" b="-652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6264573" y="9271499"/>
            <a:ext cx="1225610" cy="832896"/>
          </a:xfrm>
          <a:custGeom>
            <a:avLst/>
            <a:gdLst/>
            <a:ahLst/>
            <a:cxnLst/>
            <a:rect l="l" t="t" r="r" b="b"/>
            <a:pathLst>
              <a:path w="1225610" h="832896">
                <a:moveTo>
                  <a:pt x="0" y="0"/>
                </a:moveTo>
                <a:lnTo>
                  <a:pt x="1225610" y="0"/>
                </a:lnTo>
                <a:lnTo>
                  <a:pt x="1225610" y="832896"/>
                </a:lnTo>
                <a:lnTo>
                  <a:pt x="0" y="832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669" r="-140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655631" y="9168262"/>
            <a:ext cx="1913749" cy="901854"/>
          </a:xfrm>
          <a:custGeom>
            <a:avLst/>
            <a:gdLst/>
            <a:ahLst/>
            <a:cxnLst/>
            <a:rect l="l" t="t" r="r" b="b"/>
            <a:pathLst>
              <a:path w="1913749" h="901854">
                <a:moveTo>
                  <a:pt x="0" y="0"/>
                </a:moveTo>
                <a:lnTo>
                  <a:pt x="1913749" y="0"/>
                </a:lnTo>
                <a:lnTo>
                  <a:pt x="1913749" y="901854"/>
                </a:lnTo>
                <a:lnTo>
                  <a:pt x="0" y="901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547048" y="9271499"/>
            <a:ext cx="849790" cy="849790"/>
          </a:xfrm>
          <a:custGeom>
            <a:avLst/>
            <a:gdLst/>
            <a:ahLst/>
            <a:cxnLst/>
            <a:rect l="l" t="t" r="r" b="b"/>
            <a:pathLst>
              <a:path w="849790" h="849790">
                <a:moveTo>
                  <a:pt x="0" y="0"/>
                </a:moveTo>
                <a:lnTo>
                  <a:pt x="849790" y="0"/>
                </a:lnTo>
                <a:lnTo>
                  <a:pt x="849790" y="849790"/>
                </a:lnTo>
                <a:lnTo>
                  <a:pt x="0" y="849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6351668" y="9168262"/>
            <a:ext cx="1532372" cy="910597"/>
          </a:xfrm>
          <a:custGeom>
            <a:avLst/>
            <a:gdLst/>
            <a:ahLst/>
            <a:cxnLst/>
            <a:rect l="l" t="t" r="r" b="b"/>
            <a:pathLst>
              <a:path w="1532372" h="910597">
                <a:moveTo>
                  <a:pt x="0" y="0"/>
                </a:moveTo>
                <a:lnTo>
                  <a:pt x="1532372" y="0"/>
                </a:lnTo>
                <a:lnTo>
                  <a:pt x="1532372" y="910597"/>
                </a:lnTo>
                <a:lnTo>
                  <a:pt x="0" y="910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673" r="-284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8284975" y="9325902"/>
            <a:ext cx="2186622" cy="614987"/>
          </a:xfrm>
          <a:custGeom>
            <a:avLst/>
            <a:gdLst/>
            <a:ahLst/>
            <a:cxnLst/>
            <a:rect l="l" t="t" r="r" b="b"/>
            <a:pathLst>
              <a:path w="2186622" h="614987">
                <a:moveTo>
                  <a:pt x="0" y="0"/>
                </a:moveTo>
                <a:lnTo>
                  <a:pt x="2186622" y="0"/>
                </a:lnTo>
                <a:lnTo>
                  <a:pt x="2186622" y="614987"/>
                </a:lnTo>
                <a:lnTo>
                  <a:pt x="0" y="6149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1620342" y="9115152"/>
            <a:ext cx="1080853" cy="1080853"/>
          </a:xfrm>
          <a:custGeom>
            <a:avLst/>
            <a:gdLst/>
            <a:ahLst/>
            <a:cxnLst/>
            <a:rect l="l" t="t" r="r" b="b"/>
            <a:pathLst>
              <a:path w="1080853" h="1080853">
                <a:moveTo>
                  <a:pt x="0" y="0"/>
                </a:moveTo>
                <a:lnTo>
                  <a:pt x="1080853" y="0"/>
                </a:lnTo>
                <a:lnTo>
                  <a:pt x="1080853" y="1080853"/>
                </a:lnTo>
                <a:lnTo>
                  <a:pt x="0" y="10808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B8B8B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02651" y="9258300"/>
            <a:ext cx="768867" cy="768066"/>
            <a:chOff x="0" y="0"/>
            <a:chExt cx="1025156" cy="10240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 rot="1576381">
            <a:off x="15183639" y="-7314046"/>
            <a:ext cx="9104197" cy="8868311"/>
          </a:xfrm>
          <a:custGeom>
            <a:avLst/>
            <a:gdLst/>
            <a:ahLst/>
            <a:cxnLst/>
            <a:rect l="l" t="t" r="r" b="b"/>
            <a:pathLst>
              <a:path w="9104197" h="8868311">
                <a:moveTo>
                  <a:pt x="0" y="0"/>
                </a:moveTo>
                <a:lnTo>
                  <a:pt x="9104197" y="0"/>
                </a:lnTo>
                <a:lnTo>
                  <a:pt x="9104197" y="8868311"/>
                </a:lnTo>
                <a:lnTo>
                  <a:pt x="0" y="8868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770332" y="514092"/>
            <a:ext cx="2951440" cy="84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6604" b="1" spc="-211">
                <a:solidFill>
                  <a:srgbClr val="141414"/>
                </a:solidFill>
                <a:latin typeface="Gilroy Bold"/>
                <a:ea typeface="Gilroy Bold"/>
                <a:cs typeface="Gilroy Bold"/>
                <a:sym typeface="Gilroy Bold"/>
              </a:rPr>
              <a:t>Ebook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860207" y="1529420"/>
            <a:ext cx="12131905" cy="8320318"/>
            <a:chOff x="0" y="0"/>
            <a:chExt cx="16175874" cy="11093757"/>
          </a:xfrm>
        </p:grpSpPr>
        <p:grpSp>
          <p:nvGrpSpPr>
            <p:cNvPr id="10" name="Group 10"/>
            <p:cNvGrpSpPr/>
            <p:nvPr/>
          </p:nvGrpSpPr>
          <p:grpSpPr>
            <a:xfrm>
              <a:off x="5951077" y="104171"/>
              <a:ext cx="4979719" cy="3438517"/>
              <a:chOff x="0" y="0"/>
              <a:chExt cx="20646526" cy="1425651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646526" cy="14256513"/>
              </a:xfrm>
              <a:custGeom>
                <a:avLst/>
                <a:gdLst/>
                <a:ahLst/>
                <a:cxnLst/>
                <a:rect l="l" t="t" r="r" b="b"/>
                <a:pathLst>
                  <a:path w="20646526" h="14256513">
                    <a:moveTo>
                      <a:pt x="0" y="0"/>
                    </a:moveTo>
                    <a:lnTo>
                      <a:pt x="20646526" y="0"/>
                    </a:lnTo>
                    <a:lnTo>
                      <a:pt x="20646526" y="14256513"/>
                    </a:lnTo>
                    <a:lnTo>
                      <a:pt x="0" y="142565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202" b="-1202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7889" y="0"/>
              <a:ext cx="5085770" cy="3542688"/>
              <a:chOff x="0" y="0"/>
              <a:chExt cx="21231885" cy="1478988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231885" cy="14789883"/>
              </a:xfrm>
              <a:custGeom>
                <a:avLst/>
                <a:gdLst/>
                <a:ahLst/>
                <a:cxnLst/>
                <a:rect l="l" t="t" r="r" b="b"/>
                <a:pathLst>
                  <a:path w="21231885" h="14789883">
                    <a:moveTo>
                      <a:pt x="0" y="0"/>
                    </a:moveTo>
                    <a:lnTo>
                      <a:pt x="21231885" y="0"/>
                    </a:lnTo>
                    <a:lnTo>
                      <a:pt x="21231885" y="14789883"/>
                    </a:lnTo>
                    <a:lnTo>
                      <a:pt x="0" y="147898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55" b="-7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822" y="4077744"/>
              <a:ext cx="5121100" cy="3289255"/>
              <a:chOff x="0" y="0"/>
              <a:chExt cx="1126372" cy="72346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26372" cy="723463"/>
              </a:xfrm>
              <a:custGeom>
                <a:avLst/>
                <a:gdLst/>
                <a:ahLst/>
                <a:cxnLst/>
                <a:rect l="l" t="t" r="r" b="b"/>
                <a:pathLst>
                  <a:path w="1126372" h="723463">
                    <a:moveTo>
                      <a:pt x="0" y="0"/>
                    </a:moveTo>
                    <a:lnTo>
                      <a:pt x="1126372" y="0"/>
                    </a:lnTo>
                    <a:lnTo>
                      <a:pt x="1126372" y="723463"/>
                    </a:lnTo>
                    <a:lnTo>
                      <a:pt x="0" y="723463"/>
                    </a:lnTo>
                    <a:close/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23825"/>
                <a:ext cx="1126372" cy="8472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9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802370" y="6510995"/>
              <a:ext cx="301088" cy="301094"/>
              <a:chOff x="0" y="0"/>
              <a:chExt cx="896429" cy="89644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0" y="63500"/>
                <a:ext cx="769366" cy="769366"/>
              </a:xfrm>
              <a:custGeom>
                <a:avLst/>
                <a:gdLst/>
                <a:ahLst/>
                <a:cxnLst/>
                <a:rect l="l" t="t" r="r" b="b"/>
                <a:pathLst>
                  <a:path w="769366" h="769366">
                    <a:moveTo>
                      <a:pt x="769366" y="384683"/>
                    </a:moveTo>
                    <a:cubicBezTo>
                      <a:pt x="769366" y="597154"/>
                      <a:pt x="597154" y="769366"/>
                      <a:pt x="384683" y="769366"/>
                    </a:cubicBezTo>
                    <a:cubicBezTo>
                      <a:pt x="172212" y="769366"/>
                      <a:pt x="0" y="597154"/>
                      <a:pt x="0" y="384683"/>
                    </a:cubicBezTo>
                    <a:cubicBezTo>
                      <a:pt x="0" y="172212"/>
                      <a:pt x="172212" y="0"/>
                      <a:pt x="384683" y="0"/>
                    </a:cubicBezTo>
                    <a:cubicBezTo>
                      <a:pt x="597154" y="0"/>
                      <a:pt x="769366" y="172212"/>
                      <a:pt x="769366" y="384683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310249" y="518287"/>
                <a:ext cx="123837" cy="218694"/>
              </a:xfrm>
              <a:custGeom>
                <a:avLst/>
                <a:gdLst/>
                <a:ahLst/>
                <a:cxnLst/>
                <a:rect l="l" t="t" r="r" b="b"/>
                <a:pathLst>
                  <a:path w="123837" h="218694">
                    <a:moveTo>
                      <a:pt x="27063" y="218694"/>
                    </a:moveTo>
                    <a:cubicBezTo>
                      <a:pt x="37223" y="218694"/>
                      <a:pt x="47256" y="212852"/>
                      <a:pt x="52336" y="202692"/>
                    </a:cubicBezTo>
                    <a:cubicBezTo>
                      <a:pt x="53225" y="201803"/>
                      <a:pt x="98564" y="108458"/>
                      <a:pt x="112026" y="80772"/>
                    </a:cubicBezTo>
                    <a:cubicBezTo>
                      <a:pt x="117106" y="69850"/>
                      <a:pt x="120408" y="55499"/>
                      <a:pt x="123837" y="39497"/>
                    </a:cubicBezTo>
                    <a:cubicBezTo>
                      <a:pt x="114566" y="31115"/>
                      <a:pt x="105295" y="22733"/>
                      <a:pt x="96913" y="17653"/>
                    </a:cubicBezTo>
                    <a:cubicBezTo>
                      <a:pt x="94373" y="16002"/>
                      <a:pt x="92722" y="14351"/>
                      <a:pt x="90182" y="12573"/>
                    </a:cubicBezTo>
                    <a:cubicBezTo>
                      <a:pt x="84340" y="8382"/>
                      <a:pt x="78371" y="4191"/>
                      <a:pt x="72529" y="0"/>
                    </a:cubicBezTo>
                    <a:cubicBezTo>
                      <a:pt x="69989" y="20193"/>
                      <a:pt x="66687" y="46228"/>
                      <a:pt x="62496" y="55499"/>
                    </a:cubicBezTo>
                    <a:cubicBezTo>
                      <a:pt x="49034" y="83185"/>
                      <a:pt x="3568" y="176530"/>
                      <a:pt x="2806" y="177419"/>
                    </a:cubicBezTo>
                    <a:cubicBezTo>
                      <a:pt x="-3925" y="191770"/>
                      <a:pt x="1917" y="208534"/>
                      <a:pt x="15379" y="215265"/>
                    </a:cubicBezTo>
                    <a:cubicBezTo>
                      <a:pt x="18808" y="217805"/>
                      <a:pt x="22999" y="218567"/>
                      <a:pt x="27190" y="218567"/>
                    </a:cubicBezTo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285120" y="297942"/>
                <a:ext cx="325821" cy="437261"/>
              </a:xfrm>
              <a:custGeom>
                <a:avLst/>
                <a:gdLst/>
                <a:ahLst/>
                <a:cxnLst/>
                <a:rect l="l" t="t" r="r" b="b"/>
                <a:pathLst>
                  <a:path w="325821" h="437261">
                    <a:moveTo>
                      <a:pt x="318003" y="141351"/>
                    </a:moveTo>
                    <a:cubicBezTo>
                      <a:pt x="300350" y="127000"/>
                      <a:pt x="272537" y="102616"/>
                      <a:pt x="265806" y="90932"/>
                    </a:cubicBezTo>
                    <a:cubicBezTo>
                      <a:pt x="264155" y="88392"/>
                      <a:pt x="261615" y="82550"/>
                      <a:pt x="259075" y="76581"/>
                    </a:cubicBezTo>
                    <a:cubicBezTo>
                      <a:pt x="246502" y="49657"/>
                      <a:pt x="223769" y="889"/>
                      <a:pt x="172461" y="889"/>
                    </a:cubicBezTo>
                    <a:cubicBezTo>
                      <a:pt x="172461" y="889"/>
                      <a:pt x="144648" y="0"/>
                      <a:pt x="136266" y="0"/>
                    </a:cubicBezTo>
                    <a:cubicBezTo>
                      <a:pt x="79116" y="0"/>
                      <a:pt x="41270" y="51308"/>
                      <a:pt x="32888" y="68961"/>
                    </a:cubicBezTo>
                    <a:cubicBezTo>
                      <a:pt x="24506" y="86614"/>
                      <a:pt x="4313" y="145415"/>
                      <a:pt x="884" y="157226"/>
                    </a:cubicBezTo>
                    <a:cubicBezTo>
                      <a:pt x="-2545" y="169037"/>
                      <a:pt x="4313" y="180721"/>
                      <a:pt x="15997" y="184150"/>
                    </a:cubicBezTo>
                    <a:cubicBezTo>
                      <a:pt x="17648" y="185039"/>
                      <a:pt x="20188" y="185039"/>
                      <a:pt x="21839" y="185039"/>
                    </a:cubicBezTo>
                    <a:cubicBezTo>
                      <a:pt x="31110" y="185039"/>
                      <a:pt x="40381" y="178308"/>
                      <a:pt x="42794" y="169037"/>
                    </a:cubicBezTo>
                    <a:cubicBezTo>
                      <a:pt x="46223" y="157226"/>
                      <a:pt x="64638" y="101727"/>
                      <a:pt x="71369" y="87503"/>
                    </a:cubicBezTo>
                    <a:cubicBezTo>
                      <a:pt x="73020" y="83312"/>
                      <a:pt x="79751" y="73279"/>
                      <a:pt x="89911" y="64008"/>
                    </a:cubicBezTo>
                    <a:cubicBezTo>
                      <a:pt x="79751" y="105156"/>
                      <a:pt x="84069" y="160655"/>
                      <a:pt x="85720" y="184277"/>
                    </a:cubicBezTo>
                    <a:cubicBezTo>
                      <a:pt x="87371" y="199390"/>
                      <a:pt x="113406" y="215392"/>
                      <a:pt x="129408" y="225425"/>
                    </a:cubicBezTo>
                    <a:cubicBezTo>
                      <a:pt x="154681" y="243078"/>
                      <a:pt x="192527" y="280924"/>
                      <a:pt x="200909" y="298577"/>
                    </a:cubicBezTo>
                    <a:cubicBezTo>
                      <a:pt x="206751" y="312039"/>
                      <a:pt x="232913" y="386842"/>
                      <a:pt x="246375" y="419608"/>
                    </a:cubicBezTo>
                    <a:cubicBezTo>
                      <a:pt x="250566" y="430530"/>
                      <a:pt x="261488" y="437261"/>
                      <a:pt x="272410" y="437261"/>
                    </a:cubicBezTo>
                    <a:cubicBezTo>
                      <a:pt x="275712" y="437261"/>
                      <a:pt x="279141" y="436372"/>
                      <a:pt x="282443" y="435610"/>
                    </a:cubicBezTo>
                    <a:cubicBezTo>
                      <a:pt x="296794" y="429768"/>
                      <a:pt x="304287" y="413766"/>
                      <a:pt x="298445" y="399415"/>
                    </a:cubicBezTo>
                    <a:cubicBezTo>
                      <a:pt x="297556" y="396875"/>
                      <a:pt x="260599" y="295148"/>
                      <a:pt x="252217" y="276606"/>
                    </a:cubicBezTo>
                    <a:cubicBezTo>
                      <a:pt x="245486" y="260604"/>
                      <a:pt x="216911" y="226187"/>
                      <a:pt x="198369" y="205994"/>
                    </a:cubicBezTo>
                    <a:lnTo>
                      <a:pt x="197480" y="205105"/>
                    </a:lnTo>
                    <a:cubicBezTo>
                      <a:pt x="197480" y="195072"/>
                      <a:pt x="197480" y="124333"/>
                      <a:pt x="208402" y="74803"/>
                    </a:cubicBezTo>
                    <a:cubicBezTo>
                      <a:pt x="211831" y="81534"/>
                      <a:pt x="216022" y="88265"/>
                      <a:pt x="219324" y="96647"/>
                    </a:cubicBezTo>
                    <a:cubicBezTo>
                      <a:pt x="222753" y="104267"/>
                      <a:pt x="225166" y="110109"/>
                      <a:pt x="228595" y="115189"/>
                    </a:cubicBezTo>
                    <a:cubicBezTo>
                      <a:pt x="242057" y="137033"/>
                      <a:pt x="282443" y="169799"/>
                      <a:pt x="290825" y="175768"/>
                    </a:cubicBezTo>
                    <a:cubicBezTo>
                      <a:pt x="295016" y="179070"/>
                      <a:pt x="300096" y="180848"/>
                      <a:pt x="304287" y="180848"/>
                    </a:cubicBezTo>
                    <a:cubicBezTo>
                      <a:pt x="311018" y="180848"/>
                      <a:pt x="316860" y="178308"/>
                      <a:pt x="321051" y="172466"/>
                    </a:cubicBezTo>
                    <a:cubicBezTo>
                      <a:pt x="328671" y="163195"/>
                      <a:pt x="326893" y="148971"/>
                      <a:pt x="317622" y="141351"/>
                    </a:cubicBezTo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379222" y="159512"/>
                <a:ext cx="121158" cy="121158"/>
              </a:xfrm>
              <a:custGeom>
                <a:avLst/>
                <a:gdLst/>
                <a:ahLst/>
                <a:cxnLst/>
                <a:rect l="l" t="t" r="r" b="b"/>
                <a:pathLst>
                  <a:path w="121158" h="121158">
                    <a:moveTo>
                      <a:pt x="60579" y="0"/>
                    </a:moveTo>
                    <a:cubicBezTo>
                      <a:pt x="93980" y="0"/>
                      <a:pt x="121158" y="27051"/>
                      <a:pt x="121158" y="60579"/>
                    </a:cubicBezTo>
                    <a:cubicBezTo>
                      <a:pt x="121158" y="94107"/>
                      <a:pt x="93980" y="121158"/>
                      <a:pt x="60579" y="121158"/>
                    </a:cubicBezTo>
                    <a:cubicBezTo>
                      <a:pt x="27178" y="121158"/>
                      <a:pt x="0" y="94107"/>
                      <a:pt x="0" y="60579"/>
                    </a:cubicBezTo>
                    <a:cubicBezTo>
                      <a:pt x="0" y="27051"/>
                      <a:pt x="27178" y="0"/>
                      <a:pt x="60579" y="0"/>
                    </a:cubicBezTo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111101" y="6510995"/>
              <a:ext cx="301088" cy="301094"/>
              <a:chOff x="0" y="0"/>
              <a:chExt cx="896429" cy="8964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500" y="63500"/>
                <a:ext cx="769366" cy="769366"/>
              </a:xfrm>
              <a:custGeom>
                <a:avLst/>
                <a:gdLst/>
                <a:ahLst/>
                <a:cxnLst/>
                <a:rect l="l" t="t" r="r" b="b"/>
                <a:pathLst>
                  <a:path w="769366" h="769366">
                    <a:moveTo>
                      <a:pt x="769366" y="384683"/>
                    </a:moveTo>
                    <a:cubicBezTo>
                      <a:pt x="769366" y="597154"/>
                      <a:pt x="597154" y="769366"/>
                      <a:pt x="384683" y="769366"/>
                    </a:cubicBezTo>
                    <a:cubicBezTo>
                      <a:pt x="172212" y="769366"/>
                      <a:pt x="0" y="597154"/>
                      <a:pt x="0" y="384683"/>
                    </a:cubicBezTo>
                    <a:cubicBezTo>
                      <a:pt x="0" y="172212"/>
                      <a:pt x="172212" y="0"/>
                      <a:pt x="384683" y="0"/>
                    </a:cubicBezTo>
                    <a:cubicBezTo>
                      <a:pt x="597154" y="0"/>
                      <a:pt x="769366" y="172212"/>
                      <a:pt x="769366" y="384683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49098" y="261874"/>
                <a:ext cx="598297" cy="372618"/>
              </a:xfrm>
              <a:custGeom>
                <a:avLst/>
                <a:gdLst/>
                <a:ahLst/>
                <a:cxnLst/>
                <a:rect l="l" t="t" r="r" b="b"/>
                <a:pathLst>
                  <a:path w="598297" h="372618">
                    <a:moveTo>
                      <a:pt x="476123" y="337566"/>
                    </a:moveTo>
                    <a:cubicBezTo>
                      <a:pt x="428117" y="337566"/>
                      <a:pt x="389128" y="298577"/>
                      <a:pt x="389128" y="250571"/>
                    </a:cubicBezTo>
                    <a:cubicBezTo>
                      <a:pt x="389128" y="225171"/>
                      <a:pt x="400050" y="202311"/>
                      <a:pt x="417449" y="186309"/>
                    </a:cubicBezTo>
                    <a:cubicBezTo>
                      <a:pt x="439039" y="227457"/>
                      <a:pt x="459994" y="258191"/>
                      <a:pt x="461645" y="260477"/>
                    </a:cubicBezTo>
                    <a:cubicBezTo>
                      <a:pt x="465074" y="265430"/>
                      <a:pt x="470535" y="268097"/>
                      <a:pt x="476123" y="268097"/>
                    </a:cubicBezTo>
                    <a:cubicBezTo>
                      <a:pt x="479552" y="268097"/>
                      <a:pt x="482981" y="267081"/>
                      <a:pt x="486029" y="265049"/>
                    </a:cubicBezTo>
                    <a:cubicBezTo>
                      <a:pt x="494030" y="259588"/>
                      <a:pt x="495935" y="248666"/>
                      <a:pt x="490474" y="240665"/>
                    </a:cubicBezTo>
                    <a:cubicBezTo>
                      <a:pt x="490093" y="240157"/>
                      <a:pt x="468884" y="209169"/>
                      <a:pt x="447675" y="168402"/>
                    </a:cubicBezTo>
                    <a:cubicBezTo>
                      <a:pt x="456565" y="165354"/>
                      <a:pt x="466090" y="163576"/>
                      <a:pt x="476123" y="163576"/>
                    </a:cubicBezTo>
                    <a:cubicBezTo>
                      <a:pt x="524129" y="163576"/>
                      <a:pt x="563118" y="202565"/>
                      <a:pt x="563118" y="250571"/>
                    </a:cubicBezTo>
                    <a:cubicBezTo>
                      <a:pt x="563118" y="298577"/>
                      <a:pt x="524129" y="337566"/>
                      <a:pt x="476123" y="337566"/>
                    </a:cubicBezTo>
                    <a:moveTo>
                      <a:pt x="265049" y="233045"/>
                    </a:moveTo>
                    <a:lnTo>
                      <a:pt x="242824" y="233045"/>
                    </a:lnTo>
                    <a:cubicBezTo>
                      <a:pt x="238760" y="204851"/>
                      <a:pt x="225044" y="179832"/>
                      <a:pt x="205105" y="161290"/>
                    </a:cubicBezTo>
                    <a:cubicBezTo>
                      <a:pt x="204978" y="160528"/>
                      <a:pt x="204724" y="159893"/>
                      <a:pt x="204470" y="159131"/>
                    </a:cubicBezTo>
                    <a:lnTo>
                      <a:pt x="201295" y="151003"/>
                    </a:lnTo>
                    <a:lnTo>
                      <a:pt x="313690" y="151003"/>
                    </a:lnTo>
                    <a:close/>
                    <a:moveTo>
                      <a:pt x="122047" y="268097"/>
                    </a:moveTo>
                    <a:lnTo>
                      <a:pt x="207264" y="268097"/>
                    </a:lnTo>
                    <a:cubicBezTo>
                      <a:pt x="199136" y="307721"/>
                      <a:pt x="163957" y="337566"/>
                      <a:pt x="122047" y="337566"/>
                    </a:cubicBezTo>
                    <a:cubicBezTo>
                      <a:pt x="74041" y="337566"/>
                      <a:pt x="35052" y="298577"/>
                      <a:pt x="35052" y="250571"/>
                    </a:cubicBezTo>
                    <a:cubicBezTo>
                      <a:pt x="35052" y="202565"/>
                      <a:pt x="74041" y="163576"/>
                      <a:pt x="122047" y="163576"/>
                    </a:cubicBezTo>
                    <a:cubicBezTo>
                      <a:pt x="163957" y="163576"/>
                      <a:pt x="199136" y="193421"/>
                      <a:pt x="207264" y="233045"/>
                    </a:cubicBezTo>
                    <a:lnTo>
                      <a:pt x="122047" y="233045"/>
                    </a:lnTo>
                    <a:cubicBezTo>
                      <a:pt x="112395" y="233045"/>
                      <a:pt x="104521" y="240919"/>
                      <a:pt x="104521" y="250571"/>
                    </a:cubicBezTo>
                    <a:cubicBezTo>
                      <a:pt x="104521" y="260223"/>
                      <a:pt x="112395" y="268097"/>
                      <a:pt x="122047" y="268097"/>
                    </a:cubicBezTo>
                    <a:moveTo>
                      <a:pt x="476123" y="128524"/>
                    </a:moveTo>
                    <a:cubicBezTo>
                      <a:pt x="460629" y="128524"/>
                      <a:pt x="445897" y="131445"/>
                      <a:pt x="432308" y="136652"/>
                    </a:cubicBezTo>
                    <a:cubicBezTo>
                      <a:pt x="421640" y="112903"/>
                      <a:pt x="412496" y="87884"/>
                      <a:pt x="407797" y="64643"/>
                    </a:cubicBezTo>
                    <a:cubicBezTo>
                      <a:pt x="400431" y="27178"/>
                      <a:pt x="367284" y="0"/>
                      <a:pt x="329184" y="0"/>
                    </a:cubicBezTo>
                    <a:cubicBezTo>
                      <a:pt x="319532" y="0"/>
                      <a:pt x="311658" y="7874"/>
                      <a:pt x="311658" y="17526"/>
                    </a:cubicBezTo>
                    <a:cubicBezTo>
                      <a:pt x="311658" y="27178"/>
                      <a:pt x="319532" y="35052"/>
                      <a:pt x="329184" y="35052"/>
                    </a:cubicBezTo>
                    <a:cubicBezTo>
                      <a:pt x="333375" y="35052"/>
                      <a:pt x="337439" y="35560"/>
                      <a:pt x="341249" y="36703"/>
                    </a:cubicBezTo>
                    <a:cubicBezTo>
                      <a:pt x="353060" y="40005"/>
                      <a:pt x="362966" y="47879"/>
                      <a:pt x="368808" y="58674"/>
                    </a:cubicBezTo>
                    <a:cubicBezTo>
                      <a:pt x="368300" y="59309"/>
                      <a:pt x="367919" y="59944"/>
                      <a:pt x="367538" y="60579"/>
                    </a:cubicBezTo>
                    <a:lnTo>
                      <a:pt x="362077" y="69723"/>
                    </a:lnTo>
                    <a:lnTo>
                      <a:pt x="334518" y="116078"/>
                    </a:lnTo>
                    <a:lnTo>
                      <a:pt x="187452" y="116078"/>
                    </a:lnTo>
                    <a:lnTo>
                      <a:pt x="179070" y="94996"/>
                    </a:lnTo>
                    <a:lnTo>
                      <a:pt x="182499" y="94996"/>
                    </a:lnTo>
                    <a:cubicBezTo>
                      <a:pt x="192151" y="94996"/>
                      <a:pt x="200025" y="87122"/>
                      <a:pt x="200025" y="77470"/>
                    </a:cubicBezTo>
                    <a:cubicBezTo>
                      <a:pt x="200025" y="67818"/>
                      <a:pt x="192151" y="59944"/>
                      <a:pt x="182499" y="59944"/>
                    </a:cubicBezTo>
                    <a:lnTo>
                      <a:pt x="122047" y="59944"/>
                    </a:lnTo>
                    <a:cubicBezTo>
                      <a:pt x="112395" y="59944"/>
                      <a:pt x="104521" y="67818"/>
                      <a:pt x="104521" y="77470"/>
                    </a:cubicBezTo>
                    <a:cubicBezTo>
                      <a:pt x="104521" y="87122"/>
                      <a:pt x="112395" y="94996"/>
                      <a:pt x="122047" y="94996"/>
                    </a:cubicBezTo>
                    <a:lnTo>
                      <a:pt x="141351" y="94996"/>
                    </a:lnTo>
                    <a:lnTo>
                      <a:pt x="156591" y="133477"/>
                    </a:lnTo>
                    <a:cubicBezTo>
                      <a:pt x="145669" y="130175"/>
                      <a:pt x="133985" y="128524"/>
                      <a:pt x="122047" y="128524"/>
                    </a:cubicBezTo>
                    <a:cubicBezTo>
                      <a:pt x="54737" y="128524"/>
                      <a:pt x="0" y="183261"/>
                      <a:pt x="0" y="250571"/>
                    </a:cubicBezTo>
                    <a:cubicBezTo>
                      <a:pt x="0" y="317881"/>
                      <a:pt x="54737" y="372618"/>
                      <a:pt x="122047" y="372618"/>
                    </a:cubicBezTo>
                    <a:cubicBezTo>
                      <a:pt x="183388" y="372618"/>
                      <a:pt x="234315" y="327152"/>
                      <a:pt x="242824" y="268097"/>
                    </a:cubicBezTo>
                    <a:lnTo>
                      <a:pt x="275082" y="268097"/>
                    </a:lnTo>
                    <a:cubicBezTo>
                      <a:pt x="281305" y="268097"/>
                      <a:pt x="287020" y="264795"/>
                      <a:pt x="290195" y="259461"/>
                    </a:cubicBezTo>
                    <a:lnTo>
                      <a:pt x="382270" y="104394"/>
                    </a:lnTo>
                    <a:cubicBezTo>
                      <a:pt x="387604" y="121158"/>
                      <a:pt x="394462" y="137922"/>
                      <a:pt x="401701" y="153924"/>
                    </a:cubicBezTo>
                    <a:cubicBezTo>
                      <a:pt x="372745" y="176276"/>
                      <a:pt x="354203" y="211201"/>
                      <a:pt x="354203" y="250571"/>
                    </a:cubicBezTo>
                    <a:cubicBezTo>
                      <a:pt x="354203" y="317881"/>
                      <a:pt x="408940" y="372618"/>
                      <a:pt x="476250" y="372618"/>
                    </a:cubicBezTo>
                    <a:cubicBezTo>
                      <a:pt x="543560" y="372618"/>
                      <a:pt x="598297" y="317881"/>
                      <a:pt x="598297" y="250571"/>
                    </a:cubicBezTo>
                    <a:cubicBezTo>
                      <a:pt x="598297" y="183261"/>
                      <a:pt x="543560" y="128524"/>
                      <a:pt x="476250" y="128524"/>
                    </a:cubicBezTo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419828" y="6510995"/>
              <a:ext cx="301088" cy="301094"/>
            </a:xfrm>
            <a:custGeom>
              <a:avLst/>
              <a:gdLst/>
              <a:ahLst/>
              <a:cxnLst/>
              <a:rect l="l" t="t" r="r" b="b"/>
              <a:pathLst>
                <a:path w="301088" h="301094">
                  <a:moveTo>
                    <a:pt x="0" y="0"/>
                  </a:moveTo>
                  <a:lnTo>
                    <a:pt x="301088" y="0"/>
                  </a:lnTo>
                  <a:lnTo>
                    <a:pt x="301088" y="301094"/>
                  </a:lnTo>
                  <a:lnTo>
                    <a:pt x="0" y="30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2728559" y="6510995"/>
              <a:ext cx="301088" cy="301094"/>
              <a:chOff x="0" y="0"/>
              <a:chExt cx="896429" cy="89644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63500"/>
                <a:ext cx="769493" cy="769366"/>
              </a:xfrm>
              <a:custGeom>
                <a:avLst/>
                <a:gdLst/>
                <a:ahLst/>
                <a:cxnLst/>
                <a:rect l="l" t="t" r="r" b="b"/>
                <a:pathLst>
                  <a:path w="769493" h="769366">
                    <a:moveTo>
                      <a:pt x="769493" y="384683"/>
                    </a:moveTo>
                    <a:cubicBezTo>
                      <a:pt x="769493" y="597154"/>
                      <a:pt x="597281" y="769366"/>
                      <a:pt x="384810" y="769366"/>
                    </a:cubicBezTo>
                    <a:cubicBezTo>
                      <a:pt x="172339" y="769366"/>
                      <a:pt x="0" y="597154"/>
                      <a:pt x="0" y="384683"/>
                    </a:cubicBezTo>
                    <a:cubicBezTo>
                      <a:pt x="0" y="172212"/>
                      <a:pt x="172212" y="0"/>
                      <a:pt x="384683" y="0"/>
                    </a:cubicBezTo>
                    <a:cubicBezTo>
                      <a:pt x="597154" y="0"/>
                      <a:pt x="769493" y="172212"/>
                      <a:pt x="769493" y="384683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220853" y="467614"/>
                <a:ext cx="125730" cy="125857"/>
              </a:xfrm>
              <a:custGeom>
                <a:avLst/>
                <a:gdLst/>
                <a:ahLst/>
                <a:cxnLst/>
                <a:rect l="l" t="t" r="r" b="b"/>
                <a:pathLst>
                  <a:path w="125730" h="125857">
                    <a:moveTo>
                      <a:pt x="62865" y="91948"/>
                    </a:moveTo>
                    <a:cubicBezTo>
                      <a:pt x="46863" y="91948"/>
                      <a:pt x="33782" y="78994"/>
                      <a:pt x="33782" y="62865"/>
                    </a:cubicBezTo>
                    <a:cubicBezTo>
                      <a:pt x="33782" y="46736"/>
                      <a:pt x="46736" y="33782"/>
                      <a:pt x="62865" y="33782"/>
                    </a:cubicBezTo>
                    <a:cubicBezTo>
                      <a:pt x="78994" y="33782"/>
                      <a:pt x="91948" y="46736"/>
                      <a:pt x="91948" y="62865"/>
                    </a:cubicBezTo>
                    <a:cubicBezTo>
                      <a:pt x="91948" y="78994"/>
                      <a:pt x="78994" y="91948"/>
                      <a:pt x="62865" y="91948"/>
                    </a:cubicBezTo>
                    <a:moveTo>
                      <a:pt x="62865" y="0"/>
                    </a:moveTo>
                    <a:cubicBezTo>
                      <a:pt x="28067" y="0"/>
                      <a:pt x="0" y="28194"/>
                      <a:pt x="0" y="62865"/>
                    </a:cubicBezTo>
                    <a:cubicBezTo>
                      <a:pt x="0" y="97536"/>
                      <a:pt x="28194" y="125857"/>
                      <a:pt x="62865" y="125857"/>
                    </a:cubicBezTo>
                    <a:cubicBezTo>
                      <a:pt x="97536" y="125857"/>
                      <a:pt x="125730" y="97663"/>
                      <a:pt x="125730" y="62865"/>
                    </a:cubicBezTo>
                    <a:cubicBezTo>
                      <a:pt x="125730" y="28067"/>
                      <a:pt x="97536" y="0"/>
                      <a:pt x="62865" y="0"/>
                    </a:cubicBezTo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569214" y="467614"/>
                <a:ext cx="125730" cy="125857"/>
              </a:xfrm>
              <a:custGeom>
                <a:avLst/>
                <a:gdLst/>
                <a:ahLst/>
                <a:cxnLst/>
                <a:rect l="l" t="t" r="r" b="b"/>
                <a:pathLst>
                  <a:path w="125730" h="125857">
                    <a:moveTo>
                      <a:pt x="62865" y="91948"/>
                    </a:moveTo>
                    <a:cubicBezTo>
                      <a:pt x="46863" y="91948"/>
                      <a:pt x="33782" y="78994"/>
                      <a:pt x="33782" y="62865"/>
                    </a:cubicBezTo>
                    <a:cubicBezTo>
                      <a:pt x="33782" y="46736"/>
                      <a:pt x="46736" y="33782"/>
                      <a:pt x="62865" y="33782"/>
                    </a:cubicBezTo>
                    <a:cubicBezTo>
                      <a:pt x="78994" y="33782"/>
                      <a:pt x="91948" y="46736"/>
                      <a:pt x="91948" y="62865"/>
                    </a:cubicBezTo>
                    <a:cubicBezTo>
                      <a:pt x="91948" y="78994"/>
                      <a:pt x="78994" y="91948"/>
                      <a:pt x="62865" y="91948"/>
                    </a:cubicBezTo>
                    <a:moveTo>
                      <a:pt x="62865" y="0"/>
                    </a:moveTo>
                    <a:cubicBezTo>
                      <a:pt x="28067" y="0"/>
                      <a:pt x="0" y="28194"/>
                      <a:pt x="0" y="62865"/>
                    </a:cubicBezTo>
                    <a:cubicBezTo>
                      <a:pt x="0" y="97536"/>
                      <a:pt x="28194" y="125857"/>
                      <a:pt x="62865" y="125857"/>
                    </a:cubicBezTo>
                    <a:cubicBezTo>
                      <a:pt x="97536" y="125857"/>
                      <a:pt x="125730" y="97663"/>
                      <a:pt x="125730" y="62865"/>
                    </a:cubicBezTo>
                    <a:cubicBezTo>
                      <a:pt x="125730" y="28067"/>
                      <a:pt x="97536" y="0"/>
                      <a:pt x="62865" y="0"/>
                    </a:cubicBezTo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143256" y="265303"/>
                <a:ext cx="609982" cy="279654"/>
              </a:xfrm>
              <a:custGeom>
                <a:avLst/>
                <a:gdLst/>
                <a:ahLst/>
                <a:cxnLst/>
                <a:rect l="l" t="t" r="r" b="b"/>
                <a:pathLst>
                  <a:path w="609982" h="279654">
                    <a:moveTo>
                      <a:pt x="399923" y="130048"/>
                    </a:moveTo>
                    <a:lnTo>
                      <a:pt x="261366" y="129667"/>
                    </a:lnTo>
                    <a:cubicBezTo>
                      <a:pt x="253365" y="129667"/>
                      <a:pt x="246888" y="123190"/>
                      <a:pt x="246888" y="115189"/>
                    </a:cubicBezTo>
                    <a:lnTo>
                      <a:pt x="246888" y="77597"/>
                    </a:lnTo>
                    <a:cubicBezTo>
                      <a:pt x="246888" y="69596"/>
                      <a:pt x="253365" y="63119"/>
                      <a:pt x="261366" y="63119"/>
                    </a:cubicBezTo>
                    <a:lnTo>
                      <a:pt x="330962" y="63119"/>
                    </a:lnTo>
                    <a:cubicBezTo>
                      <a:pt x="334264" y="63119"/>
                      <a:pt x="337439" y="64262"/>
                      <a:pt x="339979" y="66294"/>
                    </a:cubicBezTo>
                    <a:lnTo>
                      <a:pt x="404368" y="117094"/>
                    </a:lnTo>
                    <a:cubicBezTo>
                      <a:pt x="407543" y="119634"/>
                      <a:pt x="408051" y="124079"/>
                      <a:pt x="405638" y="127254"/>
                    </a:cubicBezTo>
                    <a:cubicBezTo>
                      <a:pt x="404241" y="129032"/>
                      <a:pt x="402209" y="130048"/>
                      <a:pt x="399923" y="130048"/>
                    </a:cubicBezTo>
                    <a:moveTo>
                      <a:pt x="285623" y="182880"/>
                    </a:moveTo>
                    <a:lnTo>
                      <a:pt x="266192" y="182880"/>
                    </a:lnTo>
                    <a:cubicBezTo>
                      <a:pt x="258191" y="182880"/>
                      <a:pt x="251714" y="176403"/>
                      <a:pt x="251714" y="168402"/>
                    </a:cubicBezTo>
                    <a:cubicBezTo>
                      <a:pt x="251714" y="160401"/>
                      <a:pt x="258191" y="153924"/>
                      <a:pt x="266192" y="153924"/>
                    </a:cubicBezTo>
                    <a:lnTo>
                      <a:pt x="285623" y="153924"/>
                    </a:lnTo>
                    <a:cubicBezTo>
                      <a:pt x="293624" y="153924"/>
                      <a:pt x="300101" y="160401"/>
                      <a:pt x="300101" y="168402"/>
                    </a:cubicBezTo>
                    <a:cubicBezTo>
                      <a:pt x="300101" y="176403"/>
                      <a:pt x="293624" y="182880"/>
                      <a:pt x="285623" y="182880"/>
                    </a:cubicBezTo>
                    <a:moveTo>
                      <a:pt x="212979" y="115062"/>
                    </a:moveTo>
                    <a:cubicBezTo>
                      <a:pt x="212979" y="123063"/>
                      <a:pt x="206502" y="129540"/>
                      <a:pt x="198501" y="129540"/>
                    </a:cubicBezTo>
                    <a:lnTo>
                      <a:pt x="134620" y="129540"/>
                    </a:lnTo>
                    <a:cubicBezTo>
                      <a:pt x="130556" y="129540"/>
                      <a:pt x="127381" y="126238"/>
                      <a:pt x="127381" y="122301"/>
                    </a:cubicBezTo>
                    <a:cubicBezTo>
                      <a:pt x="127381" y="120523"/>
                      <a:pt x="128016" y="118872"/>
                      <a:pt x="129159" y="117602"/>
                    </a:cubicBezTo>
                    <a:lnTo>
                      <a:pt x="171450" y="68072"/>
                    </a:lnTo>
                    <a:cubicBezTo>
                      <a:pt x="174244" y="64897"/>
                      <a:pt x="178181" y="62992"/>
                      <a:pt x="182499" y="62992"/>
                    </a:cubicBezTo>
                    <a:lnTo>
                      <a:pt x="198501" y="62992"/>
                    </a:lnTo>
                    <a:cubicBezTo>
                      <a:pt x="206502" y="62992"/>
                      <a:pt x="212979" y="69469"/>
                      <a:pt x="212979" y="77470"/>
                    </a:cubicBezTo>
                    <a:close/>
                    <a:moveTo>
                      <a:pt x="572897" y="112649"/>
                    </a:moveTo>
                    <a:lnTo>
                      <a:pt x="459867" y="92075"/>
                    </a:lnTo>
                    <a:lnTo>
                      <a:pt x="363601" y="12192"/>
                    </a:lnTo>
                    <a:cubicBezTo>
                      <a:pt x="354076" y="4318"/>
                      <a:pt x="342138" y="127"/>
                      <a:pt x="329819" y="0"/>
                    </a:cubicBezTo>
                    <a:lnTo>
                      <a:pt x="188087" y="0"/>
                    </a:lnTo>
                    <a:cubicBezTo>
                      <a:pt x="171958" y="0"/>
                      <a:pt x="156591" y="7366"/>
                      <a:pt x="146558" y="19939"/>
                    </a:cubicBezTo>
                    <a:lnTo>
                      <a:pt x="84963" y="129667"/>
                    </a:lnTo>
                    <a:lnTo>
                      <a:pt x="43561" y="129667"/>
                    </a:lnTo>
                    <a:cubicBezTo>
                      <a:pt x="19558" y="129667"/>
                      <a:pt x="0" y="149225"/>
                      <a:pt x="0" y="173228"/>
                    </a:cubicBezTo>
                    <a:lnTo>
                      <a:pt x="0" y="226441"/>
                    </a:lnTo>
                    <a:cubicBezTo>
                      <a:pt x="0" y="255778"/>
                      <a:pt x="23876" y="279654"/>
                      <a:pt x="53213" y="279654"/>
                    </a:cubicBezTo>
                    <a:lnTo>
                      <a:pt x="64262" y="279654"/>
                    </a:lnTo>
                    <a:cubicBezTo>
                      <a:pt x="56261" y="237617"/>
                      <a:pt x="83693" y="197104"/>
                      <a:pt x="125730" y="188976"/>
                    </a:cubicBezTo>
                    <a:cubicBezTo>
                      <a:pt x="167767" y="180848"/>
                      <a:pt x="208280" y="208407"/>
                      <a:pt x="216408" y="250444"/>
                    </a:cubicBezTo>
                    <a:cubicBezTo>
                      <a:pt x="218313" y="260096"/>
                      <a:pt x="218313" y="270002"/>
                      <a:pt x="216408" y="279654"/>
                    </a:cubicBezTo>
                    <a:lnTo>
                      <a:pt x="412877" y="279654"/>
                    </a:lnTo>
                    <a:cubicBezTo>
                      <a:pt x="404876" y="237617"/>
                      <a:pt x="432308" y="197104"/>
                      <a:pt x="474345" y="188976"/>
                    </a:cubicBezTo>
                    <a:cubicBezTo>
                      <a:pt x="516382" y="180848"/>
                      <a:pt x="556895" y="208407"/>
                      <a:pt x="565023" y="250444"/>
                    </a:cubicBezTo>
                    <a:cubicBezTo>
                      <a:pt x="566928" y="260096"/>
                      <a:pt x="566928" y="270002"/>
                      <a:pt x="565023" y="279654"/>
                    </a:cubicBezTo>
                    <a:lnTo>
                      <a:pt x="566420" y="279654"/>
                    </a:lnTo>
                    <a:cubicBezTo>
                      <a:pt x="590423" y="279654"/>
                      <a:pt x="609981" y="260096"/>
                      <a:pt x="609981" y="236093"/>
                    </a:cubicBezTo>
                    <a:lnTo>
                      <a:pt x="609981" y="193421"/>
                    </a:lnTo>
                    <a:cubicBezTo>
                      <a:pt x="610108" y="171831"/>
                      <a:pt x="594360" y="153543"/>
                      <a:pt x="573024" y="150368"/>
                    </a:cubicBezTo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3037287" y="6510995"/>
              <a:ext cx="301088" cy="301094"/>
            </a:xfrm>
            <a:custGeom>
              <a:avLst/>
              <a:gdLst/>
              <a:ahLst/>
              <a:cxnLst/>
              <a:rect l="l" t="t" r="r" b="b"/>
              <a:pathLst>
                <a:path w="301088" h="301094">
                  <a:moveTo>
                    <a:pt x="0" y="0"/>
                  </a:moveTo>
                  <a:lnTo>
                    <a:pt x="301088" y="0"/>
                  </a:lnTo>
                  <a:lnTo>
                    <a:pt x="301088" y="301094"/>
                  </a:lnTo>
                  <a:lnTo>
                    <a:pt x="0" y="30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9822" y="4243543"/>
              <a:ext cx="5121100" cy="1893947"/>
            </a:xfrm>
            <a:custGeom>
              <a:avLst/>
              <a:gdLst/>
              <a:ahLst/>
              <a:cxnLst/>
              <a:rect l="l" t="t" r="r" b="b"/>
              <a:pathLst>
                <a:path w="5121100" h="1893947">
                  <a:moveTo>
                    <a:pt x="0" y="0"/>
                  </a:moveTo>
                  <a:lnTo>
                    <a:pt x="5121100" y="0"/>
                  </a:lnTo>
                  <a:lnTo>
                    <a:pt x="5121100" y="1893946"/>
                  </a:lnTo>
                  <a:lnTo>
                    <a:pt x="0" y="1893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10036" y="4344173"/>
              <a:ext cx="2458321" cy="1215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05"/>
                </a:lnSpc>
              </a:pPr>
              <a:r>
                <a:rPr lang="en-US" sz="3335" spc="-140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O QUE É TRÂNSITO?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03611" y="6232179"/>
              <a:ext cx="4420273" cy="184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75"/>
                </a:lnSpc>
              </a:pPr>
              <a:r>
                <a:rPr lang="en-US" sz="839" spc="-35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Trânsito é o movimento organizado de pessoas e veículos nas ruas e estradas.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904122" y="6898533"/>
              <a:ext cx="3456928" cy="310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"/>
                </a:lnSpc>
              </a:pPr>
              <a:r>
                <a:rPr lang="en-US" sz="801" spc="-11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Ele envolve pedestres, ciclistas, motociclistas, motoristas, passageiros e também quem utiliza o transporte público.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799280" y="4317305"/>
              <a:ext cx="1163840" cy="1005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1"/>
                </a:lnSpc>
              </a:pPr>
              <a:r>
                <a:rPr lang="en-US" sz="801" spc="-11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Cada pessoa que circula pela cidade faz parte do trânsito.</a:t>
              </a:r>
            </a:p>
            <a:p>
              <a:pPr algn="l">
                <a:lnSpc>
                  <a:spcPts val="961"/>
                </a:lnSpc>
              </a:pPr>
              <a:r>
                <a:rPr lang="en-US" sz="801" b="1" i="1">
                  <a:solidFill>
                    <a:srgbClr val="313131"/>
                  </a:solidFill>
                  <a:latin typeface="Branding Bold Italics"/>
                  <a:ea typeface="Branding Bold Italics"/>
                  <a:cs typeface="Branding Bold Italics"/>
                  <a:sym typeface="Branding Bold Italics"/>
                </a:rPr>
                <a:t>Por isso, todos têm responsabilidades.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5766564" y="4077744"/>
              <a:ext cx="5065196" cy="2985791"/>
            </a:xfrm>
            <a:custGeom>
              <a:avLst/>
              <a:gdLst/>
              <a:ahLst/>
              <a:cxnLst/>
              <a:rect l="l" t="t" r="r" b="b"/>
              <a:pathLst>
                <a:path w="5065196" h="2985791">
                  <a:moveTo>
                    <a:pt x="0" y="0"/>
                  </a:moveTo>
                  <a:lnTo>
                    <a:pt x="5065197" y="0"/>
                  </a:lnTo>
                  <a:lnTo>
                    <a:pt x="5065197" y="2985792"/>
                  </a:lnTo>
                  <a:lnTo>
                    <a:pt x="0" y="2985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10187" b="-1018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6096477" y="4225291"/>
              <a:ext cx="1625276" cy="587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70"/>
                </a:lnSpc>
              </a:pPr>
              <a:r>
                <a:rPr lang="en-US" sz="975" spc="-40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POR QUE A EDUCAÇÃO PARA O TRÂNSITO É IMPORTANTE?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6439274" y="4818578"/>
              <a:ext cx="28308" cy="175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02"/>
                </a:lnSpc>
              </a:pPr>
              <a:r>
                <a:rPr lang="en-US" sz="589" spc="-8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096477" y="4887494"/>
              <a:ext cx="1449193" cy="110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0"/>
                </a:lnSpc>
              </a:pPr>
              <a:r>
                <a:rPr lang="en-US" sz="589" spc="-8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Grandeparte dasocorrências 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096477" y="5006546"/>
              <a:ext cx="1824469" cy="340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0"/>
                </a:lnSpc>
              </a:pPr>
              <a:r>
                <a:rPr lang="en-US" sz="589" spc="-8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acontece em situações comuns do cotidiano: atravessar a rua, ir à escola, pegar o ônibus ou andar de bicicleta.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8744213" y="5236787"/>
              <a:ext cx="1535043" cy="716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6"/>
                </a:lnSpc>
              </a:pPr>
              <a:r>
                <a:rPr lang="en-US" sz="897" spc="-13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Quando as crianças </a:t>
              </a:r>
            </a:p>
            <a:p>
              <a:pPr algn="ctr">
                <a:lnSpc>
                  <a:spcPts val="1076"/>
                </a:lnSpc>
              </a:pPr>
              <a:r>
                <a:rPr lang="en-US" sz="897" spc="50">
                  <a:solidFill>
                    <a:srgbClr val="313131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aprendem desde cedo, </a:t>
              </a:r>
            </a:p>
            <a:p>
              <a:pPr algn="ctr">
                <a:lnSpc>
                  <a:spcPts val="1076"/>
                </a:lnSpc>
              </a:pPr>
              <a:r>
                <a:rPr lang="en-US" sz="897" spc="-13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elas crescem mais preparadas para fazer 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8891887" y="5928744"/>
              <a:ext cx="1204514" cy="198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55"/>
                </a:lnSpc>
              </a:pPr>
              <a:r>
                <a:rPr lang="en-US" sz="897" spc="50">
                  <a:solidFill>
                    <a:srgbClr val="313131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escolhas</a:t>
              </a:r>
              <a:r>
                <a:rPr lang="en-US" sz="897" spc="50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</a:t>
              </a:r>
              <a:r>
                <a:rPr lang="en-US" sz="897" spc="50">
                  <a:solidFill>
                    <a:srgbClr val="313131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seguras.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6328739" y="6045772"/>
              <a:ext cx="1522750" cy="712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12"/>
                </a:lnSpc>
              </a:pPr>
              <a:r>
                <a:rPr lang="en-US" sz="787" spc="-11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Atenção Respeito Percepção de risco Responsabilidade coletiva 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1562102" y="6654554"/>
              <a:ext cx="701158" cy="224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"/>
                </a:lnSpc>
              </a:pPr>
              <a:r>
                <a:rPr lang="en-US" sz="561" spc="-7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Observar os dois lados da via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2793392" y="6759169"/>
              <a:ext cx="1089235" cy="120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86"/>
                </a:lnSpc>
              </a:pPr>
              <a:r>
                <a:rPr lang="en-US" sz="561" spc="-7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Usar o cinto de segurança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1212761" y="4025288"/>
              <a:ext cx="4963113" cy="3393154"/>
              <a:chOff x="0" y="0"/>
              <a:chExt cx="4086089" cy="2793555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086089" cy="2793555"/>
              </a:xfrm>
              <a:custGeom>
                <a:avLst/>
                <a:gdLst/>
                <a:ahLst/>
                <a:cxnLst/>
                <a:rect l="l" t="t" r="r" b="b"/>
                <a:pathLst>
                  <a:path w="4086089" h="2793555">
                    <a:moveTo>
                      <a:pt x="0" y="0"/>
                    </a:moveTo>
                    <a:lnTo>
                      <a:pt x="4086089" y="0"/>
                    </a:lnTo>
                    <a:lnTo>
                      <a:pt x="4086089" y="2793555"/>
                    </a:lnTo>
                    <a:lnTo>
                      <a:pt x="0" y="2793555"/>
                    </a:lnTo>
                    <a:close/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0"/>
                <a:ext cx="4086089" cy="2793555"/>
              </a:xfrm>
              <a:prstGeom prst="rect">
                <a:avLst/>
              </a:prstGeom>
            </p:spPr>
            <p:txBody>
              <a:bodyPr lIns="13572" tIns="13572" rIns="13572" bIns="13572" rtlCol="0" anchor="ctr"/>
              <a:lstStyle/>
              <a:p>
                <a:pPr algn="ctr">
                  <a:lnSpc>
                    <a:spcPts val="3117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11366661" y="5101566"/>
              <a:ext cx="4692818" cy="2033124"/>
            </a:xfrm>
            <a:custGeom>
              <a:avLst/>
              <a:gdLst/>
              <a:ahLst/>
              <a:cxnLst/>
              <a:rect l="l" t="t" r="r" b="b"/>
              <a:pathLst>
                <a:path w="4692818" h="2033124">
                  <a:moveTo>
                    <a:pt x="0" y="0"/>
                  </a:moveTo>
                  <a:lnTo>
                    <a:pt x="4692819" y="0"/>
                  </a:lnTo>
                  <a:lnTo>
                    <a:pt x="4692819" y="2033123"/>
                  </a:lnTo>
                  <a:lnTo>
                    <a:pt x="0" y="2033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2243998" y="4157970"/>
              <a:ext cx="2996968" cy="885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6"/>
                </a:lnSpc>
              </a:pPr>
              <a:r>
                <a:rPr lang="en-US" sz="1487" spc="-62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COMPORTAMENTOS SEGUROS COMEÇAM NA INFÂNCIA</a:t>
              </a:r>
            </a:p>
            <a:p>
              <a:pPr algn="ctr">
                <a:lnSpc>
                  <a:spcPts val="1439"/>
                </a:lnSpc>
              </a:pPr>
              <a:r>
                <a:rPr lang="en-US" sz="734" spc="-10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Alguns hábitos simples fazem grande diferença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1735075" y="5810299"/>
              <a:ext cx="870251" cy="249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"/>
                </a:lnSpc>
              </a:pPr>
              <a:r>
                <a:rPr lang="en-US" sz="623" spc="-8">
                  <a:solidFill>
                    <a:srgbClr val="FEEDC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Atravessar na faixa de pedestres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4796265" y="5810299"/>
              <a:ext cx="954648" cy="249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"/>
                </a:lnSpc>
              </a:pPr>
              <a:r>
                <a:rPr lang="en-US" sz="623" spc="-8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Utilizar capacete ao andar de bicicleta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4265899" y="6759169"/>
              <a:ext cx="937500" cy="120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86"/>
                </a:lnSpc>
              </a:pPr>
              <a:r>
                <a:rPr lang="en-US" sz="561" spc="-7">
                  <a:solidFill>
                    <a:srgbClr val="FEEDC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Respeitar a sinalização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1764347" y="6977544"/>
              <a:ext cx="3230716" cy="152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6"/>
                </a:lnSpc>
              </a:pPr>
              <a:r>
                <a:rPr lang="en-US" sz="661" spc="-3">
                  <a:solidFill>
                    <a:srgbClr val="313131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Essas atitudes protegem e também influenciam outras pessoas</a:t>
              </a:r>
            </a:p>
          </p:txBody>
        </p:sp>
        <p:grpSp>
          <p:nvGrpSpPr>
            <p:cNvPr id="56" name="Group 56"/>
            <p:cNvGrpSpPr/>
            <p:nvPr/>
          </p:nvGrpSpPr>
          <p:grpSpPr>
            <a:xfrm>
              <a:off x="11212761" y="138866"/>
              <a:ext cx="4963113" cy="3403822"/>
              <a:chOff x="0" y="0"/>
              <a:chExt cx="4505545" cy="3090011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4505545" cy="3090010"/>
              </a:xfrm>
              <a:custGeom>
                <a:avLst/>
                <a:gdLst/>
                <a:ahLst/>
                <a:cxnLst/>
                <a:rect l="l" t="t" r="r" b="b"/>
                <a:pathLst>
                  <a:path w="4505545" h="3090010">
                    <a:moveTo>
                      <a:pt x="0" y="0"/>
                    </a:moveTo>
                    <a:lnTo>
                      <a:pt x="4505545" y="0"/>
                    </a:lnTo>
                    <a:lnTo>
                      <a:pt x="4505545" y="3090010"/>
                    </a:lnTo>
                    <a:lnTo>
                      <a:pt x="0" y="3090010"/>
                    </a:lnTo>
                    <a:close/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123825"/>
                <a:ext cx="4505545" cy="3213836"/>
              </a:xfrm>
              <a:prstGeom prst="rect">
                <a:avLst/>
              </a:prstGeom>
            </p:spPr>
            <p:txBody>
              <a:bodyPr lIns="12308" tIns="12308" rIns="12308" bIns="12308" rtlCol="0" anchor="ctr"/>
              <a:lstStyle/>
              <a:p>
                <a:pPr algn="ctr">
                  <a:lnSpc>
                    <a:spcPts val="3390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11643594" y="860157"/>
              <a:ext cx="4255928" cy="2189534"/>
              <a:chOff x="0" y="0"/>
              <a:chExt cx="15246985" cy="7844066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63500" y="63500"/>
                <a:ext cx="15119986" cy="3558669"/>
              </a:xfrm>
              <a:custGeom>
                <a:avLst/>
                <a:gdLst/>
                <a:ahLst/>
                <a:cxnLst/>
                <a:rect l="l" t="t" r="r" b="b"/>
                <a:pathLst>
                  <a:path w="15119986" h="3558669">
                    <a:moveTo>
                      <a:pt x="0" y="0"/>
                    </a:moveTo>
                    <a:lnTo>
                      <a:pt x="0" y="3558669"/>
                    </a:lnTo>
                    <a:lnTo>
                      <a:pt x="15119986" y="3558669"/>
                    </a:lnTo>
                    <a:lnTo>
                      <a:pt x="15119986" y="0"/>
                    </a:ln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Freeform 61"/>
              <p:cNvSpPr/>
              <p:nvPr/>
            </p:nvSpPr>
            <p:spPr>
              <a:xfrm>
                <a:off x="63500" y="3622169"/>
                <a:ext cx="15119986" cy="2196085"/>
              </a:xfrm>
              <a:custGeom>
                <a:avLst/>
                <a:gdLst/>
                <a:ahLst/>
                <a:cxnLst/>
                <a:rect l="l" t="t" r="r" b="b"/>
                <a:pathLst>
                  <a:path w="15119986" h="2196085">
                    <a:moveTo>
                      <a:pt x="0" y="0"/>
                    </a:moveTo>
                    <a:lnTo>
                      <a:pt x="0" y="2196085"/>
                    </a:lnTo>
                    <a:lnTo>
                      <a:pt x="15119986" y="2196085"/>
                    </a:lnTo>
                    <a:lnTo>
                      <a:pt x="15119986" y="0"/>
                    </a:lnTo>
                    <a:close/>
                  </a:path>
                </a:pathLst>
              </a:custGeom>
              <a:solidFill>
                <a:srgbClr val="FEEDC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Freeform 62"/>
              <p:cNvSpPr/>
              <p:nvPr/>
            </p:nvSpPr>
            <p:spPr>
              <a:xfrm>
                <a:off x="745617" y="7742432"/>
                <a:ext cx="13755751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3755751" h="38100">
                    <a:moveTo>
                      <a:pt x="0" y="0"/>
                    </a:moveTo>
                    <a:lnTo>
                      <a:pt x="13755751" y="0"/>
                    </a:lnTo>
                    <a:lnTo>
                      <a:pt x="13755751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" name="Freeform 63"/>
              <p:cNvSpPr/>
              <p:nvPr/>
            </p:nvSpPr>
            <p:spPr>
              <a:xfrm>
                <a:off x="5641086" y="3845816"/>
                <a:ext cx="38100" cy="1748791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748791">
                    <a:moveTo>
                      <a:pt x="38100" y="0"/>
                    </a:moveTo>
                    <a:lnTo>
                      <a:pt x="38100" y="1748791"/>
                    </a:lnTo>
                    <a:lnTo>
                      <a:pt x="0" y="1748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Freeform 64"/>
              <p:cNvSpPr/>
              <p:nvPr/>
            </p:nvSpPr>
            <p:spPr>
              <a:xfrm>
                <a:off x="10542143" y="3845816"/>
                <a:ext cx="38100" cy="1748791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748791">
                    <a:moveTo>
                      <a:pt x="38100" y="0"/>
                    </a:moveTo>
                    <a:lnTo>
                      <a:pt x="38100" y="1748791"/>
                    </a:lnTo>
                    <a:lnTo>
                      <a:pt x="0" y="1748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Freeform 65"/>
              <p:cNvSpPr/>
              <p:nvPr/>
            </p:nvSpPr>
            <p:spPr>
              <a:xfrm>
                <a:off x="7073011" y="6499736"/>
                <a:ext cx="2071116" cy="1158495"/>
              </a:xfrm>
              <a:custGeom>
                <a:avLst/>
                <a:gdLst/>
                <a:ahLst/>
                <a:cxnLst/>
                <a:rect l="l" t="t" r="r" b="b"/>
                <a:pathLst>
                  <a:path w="2071116" h="1158495">
                    <a:moveTo>
                      <a:pt x="821055" y="851917"/>
                    </a:moveTo>
                    <a:cubicBezTo>
                      <a:pt x="828040" y="875539"/>
                      <a:pt x="837057" y="894335"/>
                      <a:pt x="848995" y="902463"/>
                    </a:cubicBezTo>
                    <a:lnTo>
                      <a:pt x="739521" y="906781"/>
                    </a:lnTo>
                    <a:cubicBezTo>
                      <a:pt x="744220" y="890017"/>
                      <a:pt x="747776" y="872872"/>
                      <a:pt x="749936" y="855092"/>
                    </a:cubicBezTo>
                    <a:close/>
                    <a:moveTo>
                      <a:pt x="340741" y="1053847"/>
                    </a:moveTo>
                    <a:cubicBezTo>
                      <a:pt x="210439" y="1053847"/>
                      <a:pt x="104521" y="947802"/>
                      <a:pt x="104521" y="817627"/>
                    </a:cubicBezTo>
                    <a:cubicBezTo>
                      <a:pt x="104521" y="687452"/>
                      <a:pt x="210566" y="581407"/>
                      <a:pt x="340741" y="581407"/>
                    </a:cubicBezTo>
                    <a:cubicBezTo>
                      <a:pt x="440944" y="581407"/>
                      <a:pt x="526415" y="644145"/>
                      <a:pt x="560832" y="732283"/>
                    </a:cubicBezTo>
                    <a:cubicBezTo>
                      <a:pt x="435611" y="758953"/>
                      <a:pt x="311150" y="785369"/>
                      <a:pt x="311150" y="785369"/>
                    </a:cubicBezTo>
                    <a:lnTo>
                      <a:pt x="327152" y="873760"/>
                    </a:lnTo>
                    <a:lnTo>
                      <a:pt x="572516" y="862966"/>
                    </a:lnTo>
                    <a:cubicBezTo>
                      <a:pt x="551434" y="971678"/>
                      <a:pt x="455549" y="1053973"/>
                      <a:pt x="340741" y="1053973"/>
                    </a:cubicBezTo>
                    <a:moveTo>
                      <a:pt x="1730375" y="581407"/>
                    </a:moveTo>
                    <a:cubicBezTo>
                      <a:pt x="1860677" y="581407"/>
                      <a:pt x="1966595" y="687452"/>
                      <a:pt x="1966595" y="817627"/>
                    </a:cubicBezTo>
                    <a:cubicBezTo>
                      <a:pt x="1966595" y="947802"/>
                      <a:pt x="1860550" y="1053847"/>
                      <a:pt x="1730375" y="1053847"/>
                    </a:cubicBezTo>
                    <a:cubicBezTo>
                      <a:pt x="1600200" y="1053847"/>
                      <a:pt x="1494155" y="947802"/>
                      <a:pt x="1494155" y="817627"/>
                    </a:cubicBezTo>
                    <a:cubicBezTo>
                      <a:pt x="1494155" y="687452"/>
                      <a:pt x="1600074" y="581407"/>
                      <a:pt x="1730375" y="581407"/>
                    </a:cubicBezTo>
                    <a:moveTo>
                      <a:pt x="340741" y="477012"/>
                    </a:moveTo>
                    <a:cubicBezTo>
                      <a:pt x="152527" y="477012"/>
                      <a:pt x="0" y="629540"/>
                      <a:pt x="0" y="817754"/>
                    </a:cubicBezTo>
                    <a:cubicBezTo>
                      <a:pt x="0" y="1005968"/>
                      <a:pt x="152527" y="1158495"/>
                      <a:pt x="340741" y="1158495"/>
                    </a:cubicBezTo>
                    <a:cubicBezTo>
                      <a:pt x="478155" y="1158495"/>
                      <a:pt x="596265" y="1076960"/>
                      <a:pt x="650113" y="959740"/>
                    </a:cubicBezTo>
                    <a:lnTo>
                      <a:pt x="731012" y="1022097"/>
                    </a:lnTo>
                    <a:cubicBezTo>
                      <a:pt x="731012" y="1022097"/>
                      <a:pt x="1325753" y="1026288"/>
                      <a:pt x="1358519" y="1007873"/>
                    </a:cubicBezTo>
                    <a:cubicBezTo>
                      <a:pt x="1358519" y="1007873"/>
                      <a:pt x="1284732" y="806323"/>
                      <a:pt x="1378458" y="721107"/>
                    </a:cubicBezTo>
                    <a:cubicBezTo>
                      <a:pt x="1388364" y="712090"/>
                      <a:pt x="1400683" y="701930"/>
                      <a:pt x="1414399" y="691008"/>
                    </a:cubicBezTo>
                    <a:cubicBezTo>
                      <a:pt x="1398651" y="730123"/>
                      <a:pt x="1389888" y="772796"/>
                      <a:pt x="1389888" y="817627"/>
                    </a:cubicBezTo>
                    <a:cubicBezTo>
                      <a:pt x="1389888" y="1005841"/>
                      <a:pt x="1542415" y="1158241"/>
                      <a:pt x="1730502" y="1158241"/>
                    </a:cubicBezTo>
                    <a:cubicBezTo>
                      <a:pt x="1918589" y="1158241"/>
                      <a:pt x="2071116" y="1005714"/>
                      <a:pt x="2071116" y="817627"/>
                    </a:cubicBezTo>
                    <a:cubicBezTo>
                      <a:pt x="2071116" y="629540"/>
                      <a:pt x="1918589" y="477012"/>
                      <a:pt x="1730502" y="477012"/>
                    </a:cubicBezTo>
                    <a:cubicBezTo>
                      <a:pt x="1727454" y="477012"/>
                      <a:pt x="1724406" y="477393"/>
                      <a:pt x="1721358" y="477520"/>
                    </a:cubicBezTo>
                    <a:cubicBezTo>
                      <a:pt x="1745996" y="461518"/>
                      <a:pt x="1761617" y="451485"/>
                      <a:pt x="1761617" y="451485"/>
                    </a:cubicBezTo>
                    <a:lnTo>
                      <a:pt x="1736090" y="428752"/>
                    </a:lnTo>
                    <a:cubicBezTo>
                      <a:pt x="1736090" y="428752"/>
                      <a:pt x="1809877" y="411734"/>
                      <a:pt x="1792859" y="374777"/>
                    </a:cubicBezTo>
                    <a:cubicBezTo>
                      <a:pt x="1775841" y="337820"/>
                      <a:pt x="1597025" y="116459"/>
                      <a:pt x="1597025" y="116459"/>
                    </a:cubicBezTo>
                    <a:cubicBezTo>
                      <a:pt x="1597025" y="116459"/>
                      <a:pt x="1628649" y="48260"/>
                      <a:pt x="1563116" y="0"/>
                    </a:cubicBezTo>
                    <a:lnTo>
                      <a:pt x="1531620" y="68072"/>
                    </a:lnTo>
                    <a:cubicBezTo>
                      <a:pt x="1531620" y="68072"/>
                      <a:pt x="1451356" y="12700"/>
                      <a:pt x="1419479" y="23368"/>
                    </a:cubicBezTo>
                    <a:cubicBezTo>
                      <a:pt x="1387602" y="34036"/>
                      <a:pt x="1339724" y="39370"/>
                      <a:pt x="1324737" y="62738"/>
                    </a:cubicBezTo>
                    <a:lnTo>
                      <a:pt x="1309878" y="76581"/>
                    </a:lnTo>
                    <a:cubicBezTo>
                      <a:pt x="1309878" y="76581"/>
                      <a:pt x="1305687" y="101092"/>
                      <a:pt x="1330071" y="137287"/>
                    </a:cubicBezTo>
                    <a:cubicBezTo>
                      <a:pt x="1330071" y="137287"/>
                      <a:pt x="1576070" y="212852"/>
                      <a:pt x="1587754" y="268224"/>
                    </a:cubicBezTo>
                    <a:cubicBezTo>
                      <a:pt x="1587754" y="268224"/>
                      <a:pt x="1604772" y="303403"/>
                      <a:pt x="1531366" y="311912"/>
                    </a:cubicBezTo>
                    <a:lnTo>
                      <a:pt x="1516507" y="331089"/>
                    </a:lnTo>
                    <a:lnTo>
                      <a:pt x="1477011" y="333248"/>
                    </a:lnTo>
                    <a:lnTo>
                      <a:pt x="1405763" y="170307"/>
                    </a:lnTo>
                    <a:cubicBezTo>
                      <a:pt x="1405763" y="170307"/>
                      <a:pt x="1337564" y="188468"/>
                      <a:pt x="1302512" y="216027"/>
                    </a:cubicBezTo>
                    <a:lnTo>
                      <a:pt x="1307846" y="243713"/>
                    </a:lnTo>
                    <a:cubicBezTo>
                      <a:pt x="1307846" y="243713"/>
                      <a:pt x="1021462" y="48895"/>
                      <a:pt x="752094" y="337439"/>
                    </a:cubicBezTo>
                    <a:cubicBezTo>
                      <a:pt x="752094" y="337439"/>
                      <a:pt x="552958" y="394970"/>
                      <a:pt x="413512" y="218186"/>
                    </a:cubicBezTo>
                    <a:cubicBezTo>
                      <a:pt x="413512" y="218186"/>
                      <a:pt x="411353" y="160655"/>
                      <a:pt x="74930" y="171323"/>
                    </a:cubicBezTo>
                    <a:lnTo>
                      <a:pt x="98425" y="195834"/>
                    </a:lnTo>
                    <a:cubicBezTo>
                      <a:pt x="98425" y="195834"/>
                      <a:pt x="74930" y="197993"/>
                      <a:pt x="65405" y="212852"/>
                    </a:cubicBezTo>
                    <a:cubicBezTo>
                      <a:pt x="55880" y="227711"/>
                      <a:pt x="70739" y="243713"/>
                      <a:pt x="147447" y="243713"/>
                    </a:cubicBezTo>
                    <a:cubicBezTo>
                      <a:pt x="147447" y="243713"/>
                      <a:pt x="321056" y="441706"/>
                      <a:pt x="454025" y="430022"/>
                    </a:cubicBezTo>
                    <a:lnTo>
                      <a:pt x="643509" y="521589"/>
                    </a:lnTo>
                    <a:lnTo>
                      <a:pt x="727583" y="665354"/>
                    </a:lnTo>
                    <a:cubicBezTo>
                      <a:pt x="727583" y="665354"/>
                      <a:pt x="727711" y="677673"/>
                      <a:pt x="728599" y="696596"/>
                    </a:cubicBezTo>
                    <a:cubicBezTo>
                      <a:pt x="709041" y="700787"/>
                      <a:pt x="687197" y="705359"/>
                      <a:pt x="663956" y="710312"/>
                    </a:cubicBezTo>
                    <a:cubicBezTo>
                      <a:pt x="618871" y="574802"/>
                      <a:pt x="491363" y="477012"/>
                      <a:pt x="340741" y="477012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Freeform 66"/>
              <p:cNvSpPr/>
              <p:nvPr/>
            </p:nvSpPr>
            <p:spPr>
              <a:xfrm>
                <a:off x="8952357" y="5866767"/>
                <a:ext cx="1771142" cy="1771143"/>
              </a:xfrm>
              <a:custGeom>
                <a:avLst/>
                <a:gdLst/>
                <a:ahLst/>
                <a:cxnLst/>
                <a:rect l="l" t="t" r="r" b="b"/>
                <a:pathLst>
                  <a:path w="1771142" h="1771143">
                    <a:moveTo>
                      <a:pt x="1771141" y="885572"/>
                    </a:moveTo>
                    <a:cubicBezTo>
                      <a:pt x="1771141" y="1374650"/>
                      <a:pt x="1374648" y="1771144"/>
                      <a:pt x="885570" y="1771144"/>
                    </a:cubicBezTo>
                    <a:lnTo>
                      <a:pt x="885570" y="1752094"/>
                    </a:lnTo>
                    <a:lnTo>
                      <a:pt x="885570" y="1771144"/>
                    </a:lnTo>
                    <a:cubicBezTo>
                      <a:pt x="396494" y="1771144"/>
                      <a:pt x="0" y="1374650"/>
                      <a:pt x="0" y="885572"/>
                    </a:cubicBezTo>
                    <a:lnTo>
                      <a:pt x="19050" y="885572"/>
                    </a:lnTo>
                    <a:lnTo>
                      <a:pt x="0" y="885572"/>
                    </a:lnTo>
                    <a:cubicBezTo>
                      <a:pt x="0" y="396495"/>
                      <a:pt x="396494" y="0"/>
                      <a:pt x="885570" y="0"/>
                    </a:cubicBezTo>
                    <a:lnTo>
                      <a:pt x="885570" y="19050"/>
                    </a:lnTo>
                    <a:lnTo>
                      <a:pt x="885570" y="0"/>
                    </a:lnTo>
                    <a:cubicBezTo>
                      <a:pt x="1374647" y="0"/>
                      <a:pt x="1771141" y="396495"/>
                      <a:pt x="1771141" y="885572"/>
                    </a:cubicBezTo>
                    <a:lnTo>
                      <a:pt x="1752091" y="885572"/>
                    </a:lnTo>
                    <a:lnTo>
                      <a:pt x="1771141" y="885572"/>
                    </a:lnTo>
                    <a:moveTo>
                      <a:pt x="1733041" y="885572"/>
                    </a:moveTo>
                    <a:cubicBezTo>
                      <a:pt x="1733041" y="417577"/>
                      <a:pt x="1353565" y="38101"/>
                      <a:pt x="885570" y="38101"/>
                    </a:cubicBezTo>
                    <a:cubicBezTo>
                      <a:pt x="417576" y="38101"/>
                      <a:pt x="38100" y="417577"/>
                      <a:pt x="38100" y="885572"/>
                    </a:cubicBezTo>
                    <a:cubicBezTo>
                      <a:pt x="38100" y="1353567"/>
                      <a:pt x="417576" y="1733044"/>
                      <a:pt x="885570" y="1733044"/>
                    </a:cubicBezTo>
                    <a:cubicBezTo>
                      <a:pt x="1353565" y="1733044"/>
                      <a:pt x="1733041" y="1353567"/>
                      <a:pt x="1733041" y="885572"/>
                    </a:cubicBez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12263132" y="272747"/>
              <a:ext cx="3016855" cy="572968"/>
              <a:chOff x="0" y="0"/>
              <a:chExt cx="10807967" cy="2052676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895477" y="63500"/>
                <a:ext cx="4144010" cy="1906654"/>
              </a:xfrm>
              <a:custGeom>
                <a:avLst/>
                <a:gdLst/>
                <a:ahLst/>
                <a:cxnLst/>
                <a:rect l="l" t="t" r="r" b="b"/>
                <a:pathLst>
                  <a:path w="4144010" h="1906654">
                    <a:moveTo>
                      <a:pt x="4144010" y="1906654"/>
                    </a:moveTo>
                    <a:lnTo>
                      <a:pt x="0" y="1906654"/>
                    </a:lnTo>
                    <a:lnTo>
                      <a:pt x="0" y="0"/>
                    </a:lnTo>
                    <a:lnTo>
                      <a:pt x="4144010" y="0"/>
                    </a:lnTo>
                    <a:close/>
                  </a:path>
                </a:pathLst>
              </a:custGeom>
              <a:solidFill>
                <a:srgbClr val="FEEDC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Freeform 69"/>
              <p:cNvSpPr/>
              <p:nvPr/>
            </p:nvSpPr>
            <p:spPr>
              <a:xfrm>
                <a:off x="4206367" y="444501"/>
                <a:ext cx="241808" cy="241808"/>
              </a:xfrm>
              <a:custGeom>
                <a:avLst/>
                <a:gdLst/>
                <a:ahLst/>
                <a:cxnLst/>
                <a:rect l="l" t="t" r="r" b="b"/>
                <a:pathLst>
                  <a:path w="241808" h="241808">
                    <a:moveTo>
                      <a:pt x="241808" y="120904"/>
                    </a:moveTo>
                    <a:cubicBezTo>
                      <a:pt x="241808" y="187706"/>
                      <a:pt x="187706" y="241808"/>
                      <a:pt x="121031" y="241808"/>
                    </a:cubicBezTo>
                    <a:cubicBezTo>
                      <a:pt x="54229" y="241808"/>
                      <a:pt x="0" y="187706"/>
                      <a:pt x="0" y="120904"/>
                    </a:cubicBezTo>
                    <a:cubicBezTo>
                      <a:pt x="0" y="54102"/>
                      <a:pt x="54102" y="0"/>
                      <a:pt x="121031" y="0"/>
                    </a:cubicBezTo>
                    <a:cubicBezTo>
                      <a:pt x="187706" y="0"/>
                      <a:pt x="241808" y="54229"/>
                      <a:pt x="241808" y="120904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" name="Freeform 70"/>
              <p:cNvSpPr/>
              <p:nvPr/>
            </p:nvSpPr>
            <p:spPr>
              <a:xfrm>
                <a:off x="4186301" y="704089"/>
                <a:ext cx="281940" cy="431928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431928">
                    <a:moveTo>
                      <a:pt x="281940" y="359665"/>
                    </a:moveTo>
                    <a:cubicBezTo>
                      <a:pt x="281940" y="399543"/>
                      <a:pt x="249555" y="431928"/>
                      <a:pt x="209550" y="431928"/>
                    </a:cubicBezTo>
                    <a:lnTo>
                      <a:pt x="72390" y="431928"/>
                    </a:lnTo>
                    <a:cubicBezTo>
                      <a:pt x="32512" y="431928"/>
                      <a:pt x="0" y="399543"/>
                      <a:pt x="0" y="359665"/>
                    </a:cubicBezTo>
                    <a:lnTo>
                      <a:pt x="0" y="72263"/>
                    </a:lnTo>
                    <a:cubicBezTo>
                      <a:pt x="0" y="32258"/>
                      <a:pt x="32512" y="0"/>
                      <a:pt x="72390" y="0"/>
                    </a:cubicBezTo>
                    <a:lnTo>
                      <a:pt x="209550" y="0"/>
                    </a:lnTo>
                    <a:cubicBezTo>
                      <a:pt x="249555" y="0"/>
                      <a:pt x="281940" y="32385"/>
                      <a:pt x="281940" y="72263"/>
                    </a:cubicBez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" name="Freeform 71"/>
              <p:cNvSpPr/>
              <p:nvPr/>
            </p:nvSpPr>
            <p:spPr>
              <a:xfrm>
                <a:off x="4457189" y="713771"/>
                <a:ext cx="111895" cy="412561"/>
              </a:xfrm>
              <a:custGeom>
                <a:avLst/>
                <a:gdLst/>
                <a:ahLst/>
                <a:cxnLst/>
                <a:rect l="l" t="t" r="r" b="b"/>
                <a:pathLst>
                  <a:path w="111895" h="412561">
                    <a:moveTo>
                      <a:pt x="111636" y="369160"/>
                    </a:moveTo>
                    <a:cubicBezTo>
                      <a:pt x="114049" y="390750"/>
                      <a:pt x="99317" y="410054"/>
                      <a:pt x="78743" y="412340"/>
                    </a:cubicBezTo>
                    <a:cubicBezTo>
                      <a:pt x="58042" y="414626"/>
                      <a:pt x="39373" y="399005"/>
                      <a:pt x="36960" y="377415"/>
                    </a:cubicBezTo>
                    <a:lnTo>
                      <a:pt x="257" y="43277"/>
                    </a:lnTo>
                    <a:cubicBezTo>
                      <a:pt x="-2156" y="21687"/>
                      <a:pt x="12703" y="2510"/>
                      <a:pt x="33277" y="224"/>
                    </a:cubicBezTo>
                    <a:cubicBezTo>
                      <a:pt x="53851" y="-2062"/>
                      <a:pt x="72520" y="13432"/>
                      <a:pt x="74933" y="35149"/>
                    </a:cubicBez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Freeform 72"/>
              <p:cNvSpPr/>
              <p:nvPr/>
            </p:nvSpPr>
            <p:spPr>
              <a:xfrm>
                <a:off x="4085485" y="713771"/>
                <a:ext cx="111896" cy="412561"/>
              </a:xfrm>
              <a:custGeom>
                <a:avLst/>
                <a:gdLst/>
                <a:ahLst/>
                <a:cxnLst/>
                <a:rect l="l" t="t" r="r" b="b"/>
                <a:pathLst>
                  <a:path w="111896" h="412561">
                    <a:moveTo>
                      <a:pt x="232" y="369160"/>
                    </a:moveTo>
                    <a:cubicBezTo>
                      <a:pt x="-2054" y="390750"/>
                      <a:pt x="12805" y="410054"/>
                      <a:pt x="33379" y="412340"/>
                    </a:cubicBezTo>
                    <a:cubicBezTo>
                      <a:pt x="54080" y="414626"/>
                      <a:pt x="72749" y="399005"/>
                      <a:pt x="75035" y="377415"/>
                    </a:cubicBezTo>
                    <a:lnTo>
                      <a:pt x="111611" y="43277"/>
                    </a:lnTo>
                    <a:cubicBezTo>
                      <a:pt x="114151" y="21687"/>
                      <a:pt x="99419" y="2510"/>
                      <a:pt x="78718" y="224"/>
                    </a:cubicBezTo>
                    <a:cubicBezTo>
                      <a:pt x="58017" y="-2062"/>
                      <a:pt x="39475" y="13432"/>
                      <a:pt x="36935" y="35149"/>
                    </a:cubicBez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" name="Freeform 73"/>
              <p:cNvSpPr/>
              <p:nvPr/>
            </p:nvSpPr>
            <p:spPr>
              <a:xfrm>
                <a:off x="4219702" y="1074295"/>
                <a:ext cx="90424" cy="543307"/>
              </a:xfrm>
              <a:custGeom>
                <a:avLst/>
                <a:gdLst/>
                <a:ahLst/>
                <a:cxnLst/>
                <a:rect l="l" t="t" r="r" b="b"/>
                <a:pathLst>
                  <a:path w="90424" h="543307">
                    <a:moveTo>
                      <a:pt x="90424" y="506604"/>
                    </a:moveTo>
                    <a:cubicBezTo>
                      <a:pt x="90424" y="526924"/>
                      <a:pt x="70231" y="543307"/>
                      <a:pt x="45212" y="543307"/>
                    </a:cubicBezTo>
                    <a:cubicBezTo>
                      <a:pt x="20193" y="543307"/>
                      <a:pt x="0" y="526924"/>
                      <a:pt x="0" y="506604"/>
                    </a:cubicBezTo>
                    <a:lnTo>
                      <a:pt x="0" y="36703"/>
                    </a:lnTo>
                    <a:cubicBezTo>
                      <a:pt x="0" y="16383"/>
                      <a:pt x="20193" y="0"/>
                      <a:pt x="45212" y="0"/>
                    </a:cubicBezTo>
                    <a:cubicBezTo>
                      <a:pt x="70231" y="0"/>
                      <a:pt x="90424" y="16383"/>
                      <a:pt x="90424" y="36703"/>
                    </a:cubicBez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" name="Freeform 74"/>
              <p:cNvSpPr/>
              <p:nvPr/>
            </p:nvSpPr>
            <p:spPr>
              <a:xfrm>
                <a:off x="4340225" y="1074295"/>
                <a:ext cx="90424" cy="543307"/>
              </a:xfrm>
              <a:custGeom>
                <a:avLst/>
                <a:gdLst/>
                <a:ahLst/>
                <a:cxnLst/>
                <a:rect l="l" t="t" r="r" b="b"/>
                <a:pathLst>
                  <a:path w="90424" h="543307">
                    <a:moveTo>
                      <a:pt x="90424" y="506604"/>
                    </a:moveTo>
                    <a:cubicBezTo>
                      <a:pt x="90424" y="526924"/>
                      <a:pt x="70231" y="543307"/>
                      <a:pt x="45212" y="543307"/>
                    </a:cubicBezTo>
                    <a:cubicBezTo>
                      <a:pt x="20193" y="543307"/>
                      <a:pt x="0" y="526924"/>
                      <a:pt x="0" y="506604"/>
                    </a:cubicBezTo>
                    <a:lnTo>
                      <a:pt x="0" y="36703"/>
                    </a:lnTo>
                    <a:cubicBezTo>
                      <a:pt x="0" y="16383"/>
                      <a:pt x="20193" y="0"/>
                      <a:pt x="45212" y="0"/>
                    </a:cubicBezTo>
                    <a:cubicBezTo>
                      <a:pt x="70231" y="0"/>
                      <a:pt x="90424" y="16383"/>
                      <a:pt x="90424" y="36703"/>
                    </a:cubicBez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Freeform 75"/>
              <p:cNvSpPr/>
              <p:nvPr/>
            </p:nvSpPr>
            <p:spPr>
              <a:xfrm>
                <a:off x="5768594" y="63500"/>
                <a:ext cx="4144010" cy="1906654"/>
              </a:xfrm>
              <a:custGeom>
                <a:avLst/>
                <a:gdLst/>
                <a:ahLst/>
                <a:cxnLst/>
                <a:rect l="l" t="t" r="r" b="b"/>
                <a:pathLst>
                  <a:path w="4144010" h="1906654">
                    <a:moveTo>
                      <a:pt x="4143883" y="1906654"/>
                    </a:moveTo>
                    <a:lnTo>
                      <a:pt x="0" y="1906654"/>
                    </a:lnTo>
                    <a:lnTo>
                      <a:pt x="0" y="0"/>
                    </a:lnTo>
                    <a:lnTo>
                      <a:pt x="4144010" y="0"/>
                    </a:lnTo>
                    <a:close/>
                  </a:path>
                </a:pathLst>
              </a:custGeom>
              <a:solidFill>
                <a:srgbClr val="FEEDC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" name="Freeform 76"/>
              <p:cNvSpPr/>
              <p:nvPr/>
            </p:nvSpPr>
            <p:spPr>
              <a:xfrm>
                <a:off x="8578215" y="1030988"/>
                <a:ext cx="218439" cy="218440"/>
              </a:xfrm>
              <a:custGeom>
                <a:avLst/>
                <a:gdLst/>
                <a:ahLst/>
                <a:cxnLst/>
                <a:rect l="l" t="t" r="r" b="b"/>
                <a:pathLst>
                  <a:path w="218439" h="218440">
                    <a:moveTo>
                      <a:pt x="109220" y="159639"/>
                    </a:moveTo>
                    <a:cubicBezTo>
                      <a:pt x="81407" y="159639"/>
                      <a:pt x="58801" y="137033"/>
                      <a:pt x="58801" y="109220"/>
                    </a:cubicBezTo>
                    <a:cubicBezTo>
                      <a:pt x="58801" y="81407"/>
                      <a:pt x="81407" y="58801"/>
                      <a:pt x="109220" y="58801"/>
                    </a:cubicBezTo>
                    <a:cubicBezTo>
                      <a:pt x="137033" y="58801"/>
                      <a:pt x="159638" y="81407"/>
                      <a:pt x="159638" y="109220"/>
                    </a:cubicBezTo>
                    <a:cubicBezTo>
                      <a:pt x="159638" y="137033"/>
                      <a:pt x="137033" y="159639"/>
                      <a:pt x="109220" y="159639"/>
                    </a:cubicBezTo>
                    <a:moveTo>
                      <a:pt x="109220" y="0"/>
                    </a:moveTo>
                    <a:cubicBezTo>
                      <a:pt x="48895" y="0"/>
                      <a:pt x="0" y="48895"/>
                      <a:pt x="0" y="109220"/>
                    </a:cubicBezTo>
                    <a:cubicBezTo>
                      <a:pt x="0" y="169545"/>
                      <a:pt x="48895" y="218440"/>
                      <a:pt x="109220" y="218440"/>
                    </a:cubicBezTo>
                    <a:cubicBezTo>
                      <a:pt x="169545" y="218440"/>
                      <a:pt x="218440" y="169545"/>
                      <a:pt x="218440" y="109220"/>
                    </a:cubicBezTo>
                    <a:cubicBezTo>
                      <a:pt x="218440" y="48895"/>
                      <a:pt x="169545" y="0"/>
                      <a:pt x="109220" y="0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" name="Freeform 77"/>
              <p:cNvSpPr/>
              <p:nvPr/>
            </p:nvSpPr>
            <p:spPr>
              <a:xfrm>
                <a:off x="9183243" y="1030988"/>
                <a:ext cx="218439" cy="218440"/>
              </a:xfrm>
              <a:custGeom>
                <a:avLst/>
                <a:gdLst/>
                <a:ahLst/>
                <a:cxnLst/>
                <a:rect l="l" t="t" r="r" b="b"/>
                <a:pathLst>
                  <a:path w="218439" h="218440">
                    <a:moveTo>
                      <a:pt x="109220" y="159639"/>
                    </a:moveTo>
                    <a:cubicBezTo>
                      <a:pt x="81407" y="159639"/>
                      <a:pt x="58801" y="137033"/>
                      <a:pt x="58801" y="109220"/>
                    </a:cubicBezTo>
                    <a:cubicBezTo>
                      <a:pt x="58801" y="81407"/>
                      <a:pt x="81407" y="58801"/>
                      <a:pt x="109220" y="58801"/>
                    </a:cubicBezTo>
                    <a:cubicBezTo>
                      <a:pt x="137033" y="58801"/>
                      <a:pt x="159639" y="81407"/>
                      <a:pt x="159639" y="109220"/>
                    </a:cubicBezTo>
                    <a:cubicBezTo>
                      <a:pt x="159639" y="137033"/>
                      <a:pt x="137033" y="159639"/>
                      <a:pt x="109220" y="159639"/>
                    </a:cubicBezTo>
                    <a:moveTo>
                      <a:pt x="109220" y="0"/>
                    </a:moveTo>
                    <a:cubicBezTo>
                      <a:pt x="48895" y="0"/>
                      <a:pt x="0" y="48895"/>
                      <a:pt x="0" y="109220"/>
                    </a:cubicBezTo>
                    <a:cubicBezTo>
                      <a:pt x="0" y="169545"/>
                      <a:pt x="48895" y="218440"/>
                      <a:pt x="109220" y="218440"/>
                    </a:cubicBezTo>
                    <a:cubicBezTo>
                      <a:pt x="169545" y="218440"/>
                      <a:pt x="218440" y="169545"/>
                      <a:pt x="218440" y="109220"/>
                    </a:cubicBezTo>
                    <a:cubicBezTo>
                      <a:pt x="218440" y="48895"/>
                      <a:pt x="169545" y="0"/>
                      <a:pt x="109220" y="0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Freeform 78"/>
              <p:cNvSpPr/>
              <p:nvPr/>
            </p:nvSpPr>
            <p:spPr>
              <a:xfrm>
                <a:off x="8443849" y="680085"/>
                <a:ext cx="1058927" cy="420245"/>
              </a:xfrm>
              <a:custGeom>
                <a:avLst/>
                <a:gdLst/>
                <a:ahLst/>
                <a:cxnLst/>
                <a:rect l="l" t="t" r="r" b="b"/>
                <a:pathLst>
                  <a:path w="1058927" h="420245">
                    <a:moveTo>
                      <a:pt x="694182" y="225426"/>
                    </a:moveTo>
                    <a:lnTo>
                      <a:pt x="453644" y="224918"/>
                    </a:lnTo>
                    <a:cubicBezTo>
                      <a:pt x="439801" y="224918"/>
                      <a:pt x="428499" y="213615"/>
                      <a:pt x="428499" y="199772"/>
                    </a:cubicBezTo>
                    <a:lnTo>
                      <a:pt x="428499" y="134494"/>
                    </a:lnTo>
                    <a:cubicBezTo>
                      <a:pt x="428499" y="120524"/>
                      <a:pt x="439801" y="109348"/>
                      <a:pt x="453644" y="109348"/>
                    </a:cubicBezTo>
                    <a:lnTo>
                      <a:pt x="574549" y="109348"/>
                    </a:lnTo>
                    <a:cubicBezTo>
                      <a:pt x="580264" y="109348"/>
                      <a:pt x="585725" y="111253"/>
                      <a:pt x="590169" y="114809"/>
                    </a:cubicBezTo>
                    <a:lnTo>
                      <a:pt x="701929" y="203074"/>
                    </a:lnTo>
                    <a:cubicBezTo>
                      <a:pt x="707390" y="207392"/>
                      <a:pt x="708406" y="215266"/>
                      <a:pt x="704089" y="220727"/>
                    </a:cubicBezTo>
                    <a:cubicBezTo>
                      <a:pt x="701676" y="223775"/>
                      <a:pt x="697992" y="225553"/>
                      <a:pt x="694182" y="225553"/>
                    </a:cubicBezTo>
                    <a:moveTo>
                      <a:pt x="495681" y="317248"/>
                    </a:moveTo>
                    <a:lnTo>
                      <a:pt x="462026" y="317248"/>
                    </a:lnTo>
                    <a:cubicBezTo>
                      <a:pt x="448056" y="317248"/>
                      <a:pt x="436880" y="305945"/>
                      <a:pt x="436880" y="292101"/>
                    </a:cubicBezTo>
                    <a:cubicBezTo>
                      <a:pt x="436880" y="278259"/>
                      <a:pt x="448183" y="266955"/>
                      <a:pt x="462026" y="266955"/>
                    </a:cubicBezTo>
                    <a:lnTo>
                      <a:pt x="495681" y="266955"/>
                    </a:lnTo>
                    <a:cubicBezTo>
                      <a:pt x="509651" y="266955"/>
                      <a:pt x="520954" y="278259"/>
                      <a:pt x="520954" y="292101"/>
                    </a:cubicBezTo>
                    <a:cubicBezTo>
                      <a:pt x="520954" y="305945"/>
                      <a:pt x="509651" y="317248"/>
                      <a:pt x="495681" y="317248"/>
                    </a:cubicBezTo>
                    <a:moveTo>
                      <a:pt x="369570" y="199645"/>
                    </a:moveTo>
                    <a:cubicBezTo>
                      <a:pt x="369570" y="213615"/>
                      <a:pt x="358267" y="224791"/>
                      <a:pt x="344425" y="224791"/>
                    </a:cubicBezTo>
                    <a:lnTo>
                      <a:pt x="233553" y="224791"/>
                    </a:lnTo>
                    <a:cubicBezTo>
                      <a:pt x="226568" y="224791"/>
                      <a:pt x="220980" y="219203"/>
                      <a:pt x="220980" y="212218"/>
                    </a:cubicBezTo>
                    <a:cubicBezTo>
                      <a:pt x="220980" y="209170"/>
                      <a:pt x="221996" y="206376"/>
                      <a:pt x="224028" y="204090"/>
                    </a:cubicBezTo>
                    <a:lnTo>
                      <a:pt x="297434" y="118111"/>
                    </a:lnTo>
                    <a:cubicBezTo>
                      <a:pt x="302261" y="112523"/>
                      <a:pt x="309245" y="109348"/>
                      <a:pt x="316612" y="109348"/>
                    </a:cubicBezTo>
                    <a:lnTo>
                      <a:pt x="344551" y="109348"/>
                    </a:lnTo>
                    <a:cubicBezTo>
                      <a:pt x="358521" y="109348"/>
                      <a:pt x="369698" y="120651"/>
                      <a:pt x="369698" y="134494"/>
                    </a:cubicBezTo>
                    <a:close/>
                    <a:moveTo>
                      <a:pt x="994538" y="195454"/>
                    </a:moveTo>
                    <a:lnTo>
                      <a:pt x="798323" y="159640"/>
                    </a:lnTo>
                    <a:lnTo>
                      <a:pt x="631317" y="21083"/>
                    </a:lnTo>
                    <a:cubicBezTo>
                      <a:pt x="614807" y="7494"/>
                      <a:pt x="593979" y="1"/>
                      <a:pt x="572643" y="1"/>
                    </a:cubicBezTo>
                    <a:lnTo>
                      <a:pt x="326263" y="1"/>
                    </a:lnTo>
                    <a:cubicBezTo>
                      <a:pt x="298196" y="-126"/>
                      <a:pt x="271526" y="12701"/>
                      <a:pt x="254127" y="34672"/>
                    </a:cubicBezTo>
                    <a:lnTo>
                      <a:pt x="147447" y="159640"/>
                    </a:lnTo>
                    <a:lnTo>
                      <a:pt x="75565" y="159640"/>
                    </a:lnTo>
                    <a:cubicBezTo>
                      <a:pt x="33782" y="159640"/>
                      <a:pt x="0" y="193549"/>
                      <a:pt x="0" y="235332"/>
                    </a:cubicBezTo>
                    <a:lnTo>
                      <a:pt x="0" y="327789"/>
                    </a:lnTo>
                    <a:cubicBezTo>
                      <a:pt x="127" y="378843"/>
                      <a:pt x="41402" y="420245"/>
                      <a:pt x="92456" y="420245"/>
                    </a:cubicBezTo>
                    <a:lnTo>
                      <a:pt x="111633" y="420245"/>
                    </a:lnTo>
                    <a:cubicBezTo>
                      <a:pt x="97663" y="347347"/>
                      <a:pt x="145415" y="276861"/>
                      <a:pt x="218313" y="262891"/>
                    </a:cubicBezTo>
                    <a:cubicBezTo>
                      <a:pt x="291211" y="248921"/>
                      <a:pt x="361696" y="296673"/>
                      <a:pt x="375666" y="369572"/>
                    </a:cubicBezTo>
                    <a:cubicBezTo>
                      <a:pt x="378841" y="386336"/>
                      <a:pt x="378841" y="403481"/>
                      <a:pt x="375666" y="420245"/>
                    </a:cubicBezTo>
                    <a:lnTo>
                      <a:pt x="716661" y="420245"/>
                    </a:lnTo>
                    <a:cubicBezTo>
                      <a:pt x="702691" y="347347"/>
                      <a:pt x="750443" y="276861"/>
                      <a:pt x="823468" y="262891"/>
                    </a:cubicBezTo>
                    <a:cubicBezTo>
                      <a:pt x="896493" y="248921"/>
                      <a:pt x="966851" y="296673"/>
                      <a:pt x="980821" y="369572"/>
                    </a:cubicBezTo>
                    <a:cubicBezTo>
                      <a:pt x="983996" y="386336"/>
                      <a:pt x="983996" y="403481"/>
                      <a:pt x="980821" y="420245"/>
                    </a:cubicBezTo>
                    <a:lnTo>
                      <a:pt x="983234" y="420245"/>
                    </a:lnTo>
                    <a:cubicBezTo>
                      <a:pt x="1025017" y="420245"/>
                      <a:pt x="1058799" y="386336"/>
                      <a:pt x="1058926" y="344553"/>
                    </a:cubicBezTo>
                    <a:lnTo>
                      <a:pt x="1058926" y="335409"/>
                    </a:lnTo>
                    <a:cubicBezTo>
                      <a:pt x="1059053" y="297944"/>
                      <a:pt x="1031748" y="266066"/>
                      <a:pt x="994664" y="260605"/>
                    </a:cubicBezTo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" name="Freeform 79"/>
              <p:cNvSpPr/>
              <p:nvPr/>
            </p:nvSpPr>
            <p:spPr>
              <a:xfrm>
                <a:off x="63500" y="1951104"/>
                <a:ext cx="10680954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680954" h="38100">
                    <a:moveTo>
                      <a:pt x="0" y="0"/>
                    </a:moveTo>
                    <a:lnTo>
                      <a:pt x="10680954" y="0"/>
                    </a:lnTo>
                    <a:lnTo>
                      <a:pt x="10680954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14159580" y="1243515"/>
              <a:ext cx="1412209" cy="393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46"/>
                </a:lnSpc>
              </a:pPr>
              <a:r>
                <a:rPr lang="en-US" sz="955" spc="-40">
                  <a:solidFill>
                    <a:srgbClr val="FEEDC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NÚMEROS DE MORTES NO TRÂNSITO (2024)</a:t>
              </a:r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12644374" y="346136"/>
              <a:ext cx="647764" cy="410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8"/>
                </a:lnSpc>
              </a:pPr>
              <a:r>
                <a:rPr lang="en-US" sz="665" spc="-27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POPULAÇÃO BRASILEIRA</a:t>
              </a:r>
              <a:r>
                <a:rPr lang="en-US" sz="665" spc="-27">
                  <a:solidFill>
                    <a:srgbClr val="000000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 </a:t>
              </a:r>
            </a:p>
            <a:p>
              <a:pPr algn="l">
                <a:lnSpc>
                  <a:spcPts val="798"/>
                </a:lnSpc>
              </a:pPr>
              <a:r>
                <a:rPr lang="en-US" sz="665" spc="-9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213,4 milhões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13987762" y="346136"/>
              <a:ext cx="771215" cy="398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98"/>
                </a:lnSpc>
              </a:pPr>
              <a:r>
                <a:rPr lang="en-US" sz="665" spc="-27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FROTA DE VEÍCULOS</a:t>
              </a:r>
            </a:p>
            <a:p>
              <a:pPr algn="just">
                <a:lnSpc>
                  <a:spcPts val="798"/>
                </a:lnSpc>
              </a:pPr>
              <a:r>
                <a:rPr lang="en-US" sz="665" spc="-9">
                  <a:solidFill>
                    <a:srgbClr val="31313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124 milhões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11999045" y="288398"/>
              <a:ext cx="1917412" cy="1565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789"/>
                </a:lnSpc>
              </a:pPr>
              <a:r>
                <a:rPr lang="en-US" sz="4715" spc="-198">
                  <a:solidFill>
                    <a:srgbClr val="F1AF02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37.150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11904567" y="1836278"/>
              <a:ext cx="1101188" cy="49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1"/>
                </a:lnSpc>
              </a:pPr>
              <a:r>
                <a:rPr lang="en-US" sz="1088" spc="-45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17,48 mortes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13462919" y="1836278"/>
              <a:ext cx="907076" cy="49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1"/>
                </a:lnSpc>
              </a:pPr>
              <a:r>
                <a:rPr lang="en-US" sz="1088" spc="-45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3 mortes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11869031" y="2801973"/>
              <a:ext cx="1743951" cy="96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4"/>
                </a:lnSpc>
              </a:pPr>
              <a:r>
                <a:rPr lang="en-US" sz="688" spc="-28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Motociclistas são as principais vítimas.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14217256" y="2673791"/>
              <a:ext cx="351719" cy="167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3"/>
                </a:lnSpc>
              </a:pPr>
              <a:r>
                <a:rPr lang="en-US" sz="1167" spc="-49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40%</a:t>
              </a:r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14830970" y="1950578"/>
              <a:ext cx="683755" cy="378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 spc="-45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1 morte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14663480" y="2744828"/>
              <a:ext cx="1030840" cy="153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3"/>
                </a:lnSpc>
              </a:pPr>
              <a:r>
                <a:rPr lang="en-US" sz="688" spc="-28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das mortes no trânsito. </a:t>
              </a:r>
            </a:p>
          </p:txBody>
        </p:sp>
        <p:grpSp>
          <p:nvGrpSpPr>
            <p:cNvPr id="90" name="Group 90"/>
            <p:cNvGrpSpPr/>
            <p:nvPr/>
          </p:nvGrpSpPr>
          <p:grpSpPr>
            <a:xfrm>
              <a:off x="0" y="7690698"/>
              <a:ext cx="5130922" cy="3388695"/>
              <a:chOff x="0" y="0"/>
              <a:chExt cx="4117180" cy="2719173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4117180" cy="2719173"/>
              </a:xfrm>
              <a:custGeom>
                <a:avLst/>
                <a:gdLst/>
                <a:ahLst/>
                <a:cxnLst/>
                <a:rect l="l" t="t" r="r" b="b"/>
                <a:pathLst>
                  <a:path w="4117180" h="2719173">
                    <a:moveTo>
                      <a:pt x="0" y="0"/>
                    </a:moveTo>
                    <a:lnTo>
                      <a:pt x="4117180" y="0"/>
                    </a:lnTo>
                    <a:lnTo>
                      <a:pt x="4117180" y="2719173"/>
                    </a:lnTo>
                    <a:lnTo>
                      <a:pt x="0" y="2719173"/>
                    </a:lnTo>
                    <a:close/>
                  </a:path>
                </a:pathLst>
              </a:custGeom>
              <a:solidFill>
                <a:srgbClr val="31313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104775"/>
                <a:ext cx="4117180" cy="2823948"/>
              </a:xfrm>
              <a:prstGeom prst="rect">
                <a:avLst/>
              </a:prstGeom>
            </p:spPr>
            <p:txBody>
              <a:bodyPr lIns="13924" tIns="13924" rIns="13924" bIns="13924" rtlCol="0" anchor="ctr"/>
              <a:lstStyle/>
              <a:p>
                <a:pPr algn="ctr">
                  <a:lnSpc>
                    <a:spcPts val="2926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2247471" y="10006371"/>
              <a:ext cx="15632" cy="716606"/>
              <a:chOff x="0" y="0"/>
              <a:chExt cx="49500" cy="2269249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49500" cy="2269236"/>
              </a:xfrm>
              <a:custGeom>
                <a:avLst/>
                <a:gdLst/>
                <a:ahLst/>
                <a:cxnLst/>
                <a:rect l="l" t="t" r="r" b="b"/>
                <a:pathLst>
                  <a:path w="49500" h="2269236">
                    <a:moveTo>
                      <a:pt x="49500" y="2269236"/>
                    </a:moveTo>
                    <a:lnTo>
                      <a:pt x="0" y="2269236"/>
                    </a:lnTo>
                    <a:lnTo>
                      <a:pt x="0" y="0"/>
                    </a:lnTo>
                    <a:lnTo>
                      <a:pt x="49500" y="0"/>
                    </a:lnTo>
                    <a:close/>
                  </a:path>
                </a:pathLst>
              </a:custGeom>
              <a:solidFill>
                <a:srgbClr val="FEEDC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5" name="Freeform 95"/>
            <p:cNvSpPr/>
            <p:nvPr/>
          </p:nvSpPr>
          <p:spPr>
            <a:xfrm>
              <a:off x="160053" y="7769597"/>
              <a:ext cx="4810816" cy="1960074"/>
            </a:xfrm>
            <a:custGeom>
              <a:avLst/>
              <a:gdLst/>
              <a:ahLst/>
              <a:cxnLst/>
              <a:rect l="l" t="t" r="r" b="b"/>
              <a:pathLst>
                <a:path w="4810816" h="1960074">
                  <a:moveTo>
                    <a:pt x="0" y="0"/>
                  </a:moveTo>
                  <a:lnTo>
                    <a:pt x="4810816" y="0"/>
                  </a:lnTo>
                  <a:lnTo>
                    <a:pt x="4810816" y="1960075"/>
                  </a:lnTo>
                  <a:lnTo>
                    <a:pt x="0" y="196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1427492" y="7864847"/>
              <a:ext cx="2534643" cy="1138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5"/>
                </a:lnSpc>
              </a:pPr>
              <a:r>
                <a:rPr lang="en-US" sz="3488" spc="-146">
                  <a:solidFill>
                    <a:srgbClr val="F1AF02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RESPEIT TRÂNSITO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1370560" y="8420390"/>
              <a:ext cx="207783" cy="184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51"/>
                </a:lnSpc>
              </a:pPr>
              <a:r>
                <a:rPr lang="en-US" sz="1064" spc="-44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NO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2648967" y="9921666"/>
              <a:ext cx="2085871" cy="934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0"/>
                </a:lnSpc>
              </a:pPr>
              <a:r>
                <a:rPr lang="en-US" sz="592" spc="-8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Nem todos se deslocam da mesma forma, mas todos precisam conviver no mesmo ambiente.</a:t>
              </a:r>
            </a:p>
            <a:p>
              <a:pPr algn="l">
                <a:lnSpc>
                  <a:spcPts val="1278"/>
                </a:lnSpc>
              </a:pPr>
              <a:r>
                <a:rPr lang="en-US" sz="592" spc="-8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Respeitar quem é mais vulnerável - como </a:t>
              </a:r>
            </a:p>
            <a:p>
              <a:pPr algn="l">
                <a:lnSpc>
                  <a:spcPts val="296"/>
                </a:lnSpc>
              </a:pPr>
              <a:r>
                <a:rPr lang="en-US" sz="592" spc="-8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pedestres e ciclistas - é parte fundamental</a:t>
              </a:r>
            </a:p>
            <a:p>
              <a:pPr algn="l">
                <a:lnSpc>
                  <a:spcPts val="1125"/>
                </a:lnSpc>
              </a:pPr>
              <a:r>
                <a:rPr lang="en-US" sz="592" spc="-8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da segurança viária.</a:t>
              </a:r>
            </a:p>
            <a:p>
              <a:pPr algn="l">
                <a:lnSpc>
                  <a:spcPts val="864"/>
                </a:lnSpc>
              </a:pPr>
              <a:r>
                <a:rPr lang="en-US" sz="592" spc="-8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 convivência segura depende da cooperação </a:t>
              </a:r>
            </a:p>
            <a:p>
              <a:pPr algn="l">
                <a:lnSpc>
                  <a:spcPts val="556"/>
                </a:lnSpc>
              </a:pPr>
              <a:r>
                <a:rPr lang="en-US" sz="592" spc="-8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entre todos.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524933" y="9921666"/>
              <a:ext cx="1336674" cy="801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63"/>
                </a:lnSpc>
              </a:pPr>
              <a:r>
                <a:rPr lang="en-US" sz="1302" spc="-54">
                  <a:solidFill>
                    <a:srgbClr val="F1AF02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O trânsito é um espaço compartilhado.</a:t>
              </a:r>
            </a:p>
          </p:txBody>
        </p:sp>
        <p:grpSp>
          <p:nvGrpSpPr>
            <p:cNvPr id="100" name="Group 100"/>
            <p:cNvGrpSpPr/>
            <p:nvPr/>
          </p:nvGrpSpPr>
          <p:grpSpPr>
            <a:xfrm>
              <a:off x="5752852" y="7690698"/>
              <a:ext cx="5321208" cy="3403059"/>
              <a:chOff x="0" y="0"/>
              <a:chExt cx="4860969" cy="3108724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4860969" cy="3108724"/>
              </a:xfrm>
              <a:custGeom>
                <a:avLst/>
                <a:gdLst/>
                <a:ahLst/>
                <a:cxnLst/>
                <a:rect l="l" t="t" r="r" b="b"/>
                <a:pathLst>
                  <a:path w="4860969" h="3108724">
                    <a:moveTo>
                      <a:pt x="0" y="0"/>
                    </a:moveTo>
                    <a:lnTo>
                      <a:pt x="4860969" y="0"/>
                    </a:lnTo>
                    <a:lnTo>
                      <a:pt x="4860969" y="3108724"/>
                    </a:lnTo>
                    <a:lnTo>
                      <a:pt x="0" y="3108724"/>
                    </a:lnTo>
                    <a:close/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0" y="0"/>
                <a:ext cx="4860969" cy="3108724"/>
              </a:xfrm>
              <a:prstGeom prst="rect">
                <a:avLst/>
              </a:prstGeom>
            </p:spPr>
            <p:txBody>
              <a:bodyPr lIns="12231" tIns="12231" rIns="12231" bIns="12231" rtlCol="0" anchor="ctr"/>
              <a:lstStyle/>
              <a:p>
                <a:pPr algn="ctr">
                  <a:lnSpc>
                    <a:spcPts val="3117"/>
                  </a:lnSpc>
                </a:pPr>
                <a:endParaRPr/>
              </a:p>
            </p:txBody>
          </p:sp>
        </p:grpSp>
        <p:sp>
          <p:nvSpPr>
            <p:cNvPr id="103" name="Freeform 103"/>
            <p:cNvSpPr/>
            <p:nvPr/>
          </p:nvSpPr>
          <p:spPr>
            <a:xfrm>
              <a:off x="5752852" y="7814102"/>
              <a:ext cx="5321208" cy="3215496"/>
            </a:xfrm>
            <a:custGeom>
              <a:avLst/>
              <a:gdLst/>
              <a:ahLst/>
              <a:cxnLst/>
              <a:rect l="l" t="t" r="r" b="b"/>
              <a:pathLst>
                <a:path w="5321208" h="3215496">
                  <a:moveTo>
                    <a:pt x="0" y="0"/>
                  </a:moveTo>
                  <a:lnTo>
                    <a:pt x="5321207" y="0"/>
                  </a:lnTo>
                  <a:lnTo>
                    <a:pt x="5321207" y="3215496"/>
                  </a:lnTo>
                  <a:lnTo>
                    <a:pt x="0" y="3215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6035966" y="7754858"/>
              <a:ext cx="1049376" cy="692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50"/>
                </a:lnSpc>
              </a:pPr>
              <a:r>
                <a:rPr lang="en-US" sz="1125" spc="-47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SINISTROS DE TRÂNSITO NO TRAJETO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6441911" y="9000405"/>
              <a:ext cx="1434963" cy="556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01"/>
                </a:lnSpc>
              </a:pPr>
              <a:r>
                <a:rPr lang="en-US" sz="668" spc="-28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Sinistros de trânsito no trajeto são aqueles que acontecem no caminho entre a casa e a escola ou entre a casa e o trabalho.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8419152" y="9912424"/>
              <a:ext cx="1483310" cy="420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01"/>
                </a:lnSpc>
              </a:pPr>
              <a:r>
                <a:rPr lang="en-US" sz="668" spc="-28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Eles costumam ocorrer em percursos conhecidos, onde a rotina pode diminuir a atenção.</a:t>
              </a:r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9026308" y="8747767"/>
              <a:ext cx="1260956" cy="420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01"/>
                </a:lnSpc>
              </a:pPr>
              <a:r>
                <a:rPr lang="en-US" sz="668" spc="-28">
                  <a:solidFill>
                    <a:srgbClr val="313131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Manter o cuidado mesmo nos caminhos habituais é essencial para evitar riscos.</a:t>
              </a:r>
            </a:p>
          </p:txBody>
        </p:sp>
        <p:grpSp>
          <p:nvGrpSpPr>
            <p:cNvPr id="108" name="Group 108"/>
            <p:cNvGrpSpPr/>
            <p:nvPr/>
          </p:nvGrpSpPr>
          <p:grpSpPr>
            <a:xfrm>
              <a:off x="11212761" y="7690698"/>
              <a:ext cx="4963113" cy="3388695"/>
              <a:chOff x="0" y="0"/>
              <a:chExt cx="3968114" cy="2709333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396811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968114" h="2709333">
                    <a:moveTo>
                      <a:pt x="0" y="0"/>
                    </a:moveTo>
                    <a:lnTo>
                      <a:pt x="3968114" y="0"/>
                    </a:lnTo>
                    <a:lnTo>
                      <a:pt x="3968114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30303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0" name="TextBox 110"/>
              <p:cNvSpPr txBox="1"/>
              <p:nvPr/>
            </p:nvSpPr>
            <p:spPr>
              <a:xfrm>
                <a:off x="0" y="0"/>
                <a:ext cx="3968114" cy="2709333"/>
              </a:xfrm>
              <a:prstGeom prst="rect">
                <a:avLst/>
              </a:prstGeom>
            </p:spPr>
            <p:txBody>
              <a:bodyPr lIns="13975" tIns="13975" rIns="13975" bIns="13975" rtlCol="0" anchor="ctr"/>
              <a:lstStyle/>
              <a:p>
                <a:pPr algn="ctr">
                  <a:lnSpc>
                    <a:spcPts val="3117"/>
                  </a:lnSpc>
                </a:pPr>
                <a:endParaRPr/>
              </a:p>
            </p:txBody>
          </p:sp>
        </p:grpSp>
        <p:sp>
          <p:nvSpPr>
            <p:cNvPr id="111" name="Freeform 111"/>
            <p:cNvSpPr/>
            <p:nvPr/>
          </p:nvSpPr>
          <p:spPr>
            <a:xfrm>
              <a:off x="12396058" y="9016674"/>
              <a:ext cx="2444962" cy="1211710"/>
            </a:xfrm>
            <a:custGeom>
              <a:avLst/>
              <a:gdLst/>
              <a:ahLst/>
              <a:cxnLst/>
              <a:rect l="l" t="t" r="r" b="b"/>
              <a:pathLst>
                <a:path w="2444962" h="1211710">
                  <a:moveTo>
                    <a:pt x="0" y="0"/>
                  </a:moveTo>
                  <a:lnTo>
                    <a:pt x="2444962" y="0"/>
                  </a:lnTo>
                  <a:lnTo>
                    <a:pt x="2444962" y="1211709"/>
                  </a:lnTo>
                  <a:lnTo>
                    <a:pt x="0" y="121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2" name="Group 112"/>
            <p:cNvGrpSpPr/>
            <p:nvPr/>
          </p:nvGrpSpPr>
          <p:grpSpPr>
            <a:xfrm>
              <a:off x="13579195" y="8433032"/>
              <a:ext cx="12075" cy="527290"/>
              <a:chOff x="0" y="0"/>
              <a:chExt cx="38100" cy="1663700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38100" cy="16637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663700">
                    <a:moveTo>
                      <a:pt x="38100" y="0"/>
                    </a:moveTo>
                    <a:lnTo>
                      <a:pt x="38100" y="1663700"/>
                    </a:lnTo>
                    <a:lnTo>
                      <a:pt x="0" y="1663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AF02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4" name="TextBox 114"/>
            <p:cNvSpPr txBox="1"/>
            <p:nvPr/>
          </p:nvSpPr>
          <p:spPr>
            <a:xfrm>
              <a:off x="12802556" y="7870731"/>
              <a:ext cx="1664640" cy="445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7"/>
                </a:lnSpc>
              </a:pPr>
              <a:r>
                <a:rPr lang="en-US" sz="1997" spc="-83">
                  <a:solidFill>
                    <a:srgbClr val="F1AF02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CONCLUSÃO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11485667" y="8424431"/>
              <a:ext cx="1487404" cy="834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"/>
                </a:lnSpc>
              </a:pPr>
              <a:r>
                <a:rPr lang="en-US" sz="641" spc="-8">
                  <a:solidFill>
                    <a:srgbClr val="E6E6E6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 educação para o trânsito é um compromisso contínuo.</a:t>
              </a:r>
            </a:p>
            <a:p>
              <a:pPr algn="l">
                <a:lnSpc>
                  <a:spcPts val="1435"/>
                </a:lnSpc>
              </a:pPr>
              <a:r>
                <a:rPr lang="en-US" sz="641" spc="-8">
                  <a:solidFill>
                    <a:srgbClr val="E6E6E6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Quando crianças aprendem a </a:t>
              </a:r>
            </a:p>
            <a:p>
              <a:pPr algn="l">
                <a:lnSpc>
                  <a:spcPts val="320"/>
                </a:lnSpc>
              </a:pPr>
              <a:r>
                <a:rPr lang="en-US" sz="641" spc="-8">
                  <a:solidFill>
                    <a:srgbClr val="E6E6E6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observar, respeitar e agir com </a:t>
              </a:r>
            </a:p>
            <a:p>
              <a:pPr algn="l">
                <a:lnSpc>
                  <a:spcPts val="1219"/>
                </a:lnSpc>
              </a:pPr>
              <a:r>
                <a:rPr lang="en-US" sz="641" spc="-8">
                  <a:solidFill>
                    <a:srgbClr val="E6E6E6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cuidado, contribuem para uma </a:t>
              </a:r>
            </a:p>
            <a:p>
              <a:pPr algn="l">
                <a:lnSpc>
                  <a:spcPts val="320"/>
                </a:lnSpc>
              </a:pPr>
              <a:r>
                <a:rPr lang="en-US" sz="641" spc="-8">
                  <a:solidFill>
                    <a:srgbClr val="E6E6E6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cidade mais segura.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13046111" y="9288136"/>
            <a:ext cx="9056" cy="395467"/>
            <a:chOff x="0" y="0"/>
            <a:chExt cx="38100" cy="1663700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38100" cy="1663700"/>
            </a:xfrm>
            <a:custGeom>
              <a:avLst/>
              <a:gdLst/>
              <a:ahLst/>
              <a:cxnLst/>
              <a:rect l="l" t="t" r="r" b="b"/>
              <a:pathLst>
                <a:path w="38100" h="1663700">
                  <a:moveTo>
                    <a:pt x="38100" y="0"/>
                  </a:moveTo>
                  <a:lnTo>
                    <a:pt x="38100" y="1663700"/>
                  </a:lnTo>
                  <a:lnTo>
                    <a:pt x="0" y="1663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AF02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8" name="TextBox 118"/>
          <p:cNvSpPr txBox="1"/>
          <p:nvPr/>
        </p:nvSpPr>
        <p:spPr>
          <a:xfrm>
            <a:off x="11474457" y="9308291"/>
            <a:ext cx="973138" cy="29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"/>
              </a:lnSpc>
            </a:pPr>
            <a:r>
              <a:rPr lang="en-US" sz="641" spc="-8">
                <a:solidFill>
                  <a:srgbClr val="E6E6E6"/>
                </a:solidFill>
                <a:latin typeface="IBM Plex Sans"/>
                <a:ea typeface="IBM Plex Sans"/>
                <a:cs typeface="IBM Plex Sans"/>
                <a:sym typeface="IBM Plex Sans"/>
              </a:rPr>
              <a:t>Pequenas atitudes diárias constroem uma cultura de proteção à vida.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13829882" y="9310719"/>
            <a:ext cx="785743" cy="30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"/>
              </a:lnSpc>
            </a:pPr>
            <a:r>
              <a:rPr lang="en-US" sz="641" b="1" i="1">
                <a:solidFill>
                  <a:srgbClr val="F1AF02"/>
                </a:solidFill>
                <a:latin typeface="Branding Bold Italics"/>
                <a:ea typeface="Branding Bold Italics"/>
                <a:cs typeface="Branding Bold Italics"/>
                <a:sym typeface="Branding Bold Italics"/>
              </a:rPr>
              <a:t>Maio Amarelo </a:t>
            </a:r>
            <a:r>
              <a:rPr lang="en-US" sz="641" b="1" i="1">
                <a:solidFill>
                  <a:srgbClr val="E6E6E6"/>
                </a:solidFill>
                <a:latin typeface="Branding Bold Italics"/>
                <a:ea typeface="Branding Bold Italics"/>
                <a:cs typeface="Branding Bold Italics"/>
                <a:sym typeface="Branding Bold Italics"/>
              </a:rPr>
              <a:t>No trânsito, enxergar o outro é salvar vidas.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67037" y="680380"/>
            <a:ext cx="2951440" cy="84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6604" b="1" spc="-211">
                <a:solidFill>
                  <a:srgbClr val="F8F8F8"/>
                </a:solidFill>
                <a:latin typeface="Gilroy Bold"/>
                <a:ea typeface="Gilroy Bold"/>
                <a:cs typeface="Gilroy Bold"/>
                <a:sym typeface="Gilroy Bold"/>
              </a:rPr>
              <a:t>Cartaz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9237" y="-3056126"/>
            <a:ext cx="22196986" cy="160311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45899" y="642280"/>
            <a:ext cx="2242277" cy="64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6"/>
              </a:lnSpc>
            </a:pPr>
            <a:r>
              <a:rPr lang="en-US" sz="5017" b="1" spc="-160">
                <a:solidFill>
                  <a:srgbClr val="F8F8F8"/>
                </a:solidFill>
                <a:latin typeface="Gilroy Bold"/>
                <a:ea typeface="Gilroy Bold"/>
                <a:cs typeface="Gilroy Bold"/>
                <a:sym typeface="Gilroy Bold"/>
              </a:rPr>
              <a:t>Cartaz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8829489"/>
            <a:ext cx="16230600" cy="969101"/>
            <a:chOff x="0" y="0"/>
            <a:chExt cx="21640800" cy="129213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279010"/>
              <a:chOff x="0" y="0"/>
              <a:chExt cx="4136239" cy="2444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36239" cy="244459"/>
              </a:xfrm>
              <a:custGeom>
                <a:avLst/>
                <a:gdLst/>
                <a:ahLst/>
                <a:cxnLst/>
                <a:rect l="l" t="t" r="r" b="b"/>
                <a:pathLst>
                  <a:path w="4136239" h="244459">
                    <a:moveTo>
                      <a:pt x="6678" y="0"/>
                    </a:moveTo>
                    <a:lnTo>
                      <a:pt x="4129561" y="0"/>
                    </a:lnTo>
                    <a:cubicBezTo>
                      <a:pt x="4133249" y="0"/>
                      <a:pt x="4136239" y="2990"/>
                      <a:pt x="4136239" y="6678"/>
                    </a:cubicBezTo>
                    <a:lnTo>
                      <a:pt x="4136239" y="237781"/>
                    </a:lnTo>
                    <a:cubicBezTo>
                      <a:pt x="4136239" y="241469"/>
                      <a:pt x="4133249" y="244459"/>
                      <a:pt x="4129561" y="244459"/>
                    </a:cubicBezTo>
                    <a:lnTo>
                      <a:pt x="6678" y="244459"/>
                    </a:lnTo>
                    <a:cubicBezTo>
                      <a:pt x="2990" y="244459"/>
                      <a:pt x="0" y="241469"/>
                      <a:pt x="0" y="237781"/>
                    </a:cubicBezTo>
                    <a:lnTo>
                      <a:pt x="0" y="6678"/>
                    </a:lnTo>
                    <a:cubicBezTo>
                      <a:pt x="0" y="2990"/>
                      <a:pt x="2990" y="0"/>
                      <a:pt x="66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136239" cy="2920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553407" y="169373"/>
              <a:ext cx="3740654" cy="940264"/>
            </a:xfrm>
            <a:custGeom>
              <a:avLst/>
              <a:gdLst/>
              <a:ahLst/>
              <a:cxnLst/>
              <a:rect l="l" t="t" r="r" b="b"/>
              <a:pathLst>
                <a:path w="3740654" h="940264">
                  <a:moveTo>
                    <a:pt x="0" y="0"/>
                  </a:moveTo>
                  <a:lnTo>
                    <a:pt x="3740654" y="0"/>
                  </a:lnTo>
                  <a:lnTo>
                    <a:pt x="3740654" y="940264"/>
                  </a:lnTo>
                  <a:lnTo>
                    <a:pt x="0" y="94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6825" b="-652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413078" y="198136"/>
              <a:ext cx="1450305" cy="985593"/>
            </a:xfrm>
            <a:custGeom>
              <a:avLst/>
              <a:gdLst/>
              <a:ahLst/>
              <a:cxnLst/>
              <a:rect l="l" t="t" r="r" b="b"/>
              <a:pathLst>
                <a:path w="1450305" h="985593">
                  <a:moveTo>
                    <a:pt x="0" y="0"/>
                  </a:moveTo>
                  <a:lnTo>
                    <a:pt x="1450306" y="0"/>
                  </a:lnTo>
                  <a:lnTo>
                    <a:pt x="1450306" y="985593"/>
                  </a:lnTo>
                  <a:lnTo>
                    <a:pt x="0" y="985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669" r="-140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159164" y="75972"/>
              <a:ext cx="2264603" cy="1067194"/>
            </a:xfrm>
            <a:custGeom>
              <a:avLst/>
              <a:gdLst/>
              <a:ahLst/>
              <a:cxnLst/>
              <a:rect l="l" t="t" r="r" b="b"/>
              <a:pathLst>
                <a:path w="2264603" h="1067194">
                  <a:moveTo>
                    <a:pt x="0" y="0"/>
                  </a:moveTo>
                  <a:lnTo>
                    <a:pt x="2264602" y="0"/>
                  </a:lnTo>
                  <a:lnTo>
                    <a:pt x="2264602" y="1067194"/>
                  </a:lnTo>
                  <a:lnTo>
                    <a:pt x="0" y="1067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47340" y="198136"/>
              <a:ext cx="1005585" cy="1005585"/>
            </a:xfrm>
            <a:custGeom>
              <a:avLst/>
              <a:gdLst/>
              <a:ahLst/>
              <a:cxnLst/>
              <a:rect l="l" t="t" r="r" b="b"/>
              <a:pathLst>
                <a:path w="1005585" h="1005585">
                  <a:moveTo>
                    <a:pt x="0" y="0"/>
                  </a:moveTo>
                  <a:lnTo>
                    <a:pt x="1005585" y="0"/>
                  </a:lnTo>
                  <a:lnTo>
                    <a:pt x="1005585" y="1005584"/>
                  </a:lnTo>
                  <a:lnTo>
                    <a:pt x="0" y="1005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9349474" y="75972"/>
              <a:ext cx="1813307" cy="1077540"/>
            </a:xfrm>
            <a:custGeom>
              <a:avLst/>
              <a:gdLst/>
              <a:ahLst/>
              <a:cxnLst/>
              <a:rect l="l" t="t" r="r" b="b"/>
              <a:pathLst>
                <a:path w="1813307" h="1077540">
                  <a:moveTo>
                    <a:pt x="0" y="0"/>
                  </a:moveTo>
                  <a:lnTo>
                    <a:pt x="1813307" y="0"/>
                  </a:lnTo>
                  <a:lnTo>
                    <a:pt x="1813307" y="1077540"/>
                  </a:lnTo>
                  <a:lnTo>
                    <a:pt x="0" y="1077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9673" r="-284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9803888" y="262512"/>
              <a:ext cx="2587502" cy="727735"/>
            </a:xfrm>
            <a:custGeom>
              <a:avLst/>
              <a:gdLst/>
              <a:ahLst/>
              <a:cxnLst/>
              <a:rect l="l" t="t" r="r" b="b"/>
              <a:pathLst>
                <a:path w="2587502" h="727735">
                  <a:moveTo>
                    <a:pt x="0" y="0"/>
                  </a:moveTo>
                  <a:lnTo>
                    <a:pt x="2587502" y="0"/>
                  </a:lnTo>
                  <a:lnTo>
                    <a:pt x="2587502" y="727735"/>
                  </a:lnTo>
                  <a:lnTo>
                    <a:pt x="0" y="727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3750738" y="13125"/>
              <a:ext cx="1279010" cy="1279010"/>
            </a:xfrm>
            <a:custGeom>
              <a:avLst/>
              <a:gdLst/>
              <a:ahLst/>
              <a:cxnLst/>
              <a:rect l="l" t="t" r="r" b="b"/>
              <a:pathLst>
                <a:path w="1279010" h="1279010">
                  <a:moveTo>
                    <a:pt x="0" y="0"/>
                  </a:moveTo>
                  <a:lnTo>
                    <a:pt x="1279009" y="0"/>
                  </a:lnTo>
                  <a:lnTo>
                    <a:pt x="1279009" y="1279010"/>
                  </a:lnTo>
                  <a:lnTo>
                    <a:pt x="0" y="1279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B8B8B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51" y="1892982"/>
            <a:ext cx="6224754" cy="7449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870" y="1892982"/>
            <a:ext cx="6224754" cy="74497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6788" y="1892982"/>
            <a:ext cx="6224754" cy="744979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1576381">
            <a:off x="15183639" y="-7010109"/>
            <a:ext cx="9104197" cy="8868311"/>
          </a:xfrm>
          <a:custGeom>
            <a:avLst/>
            <a:gdLst/>
            <a:ahLst/>
            <a:cxnLst/>
            <a:rect l="l" t="t" r="r" b="b"/>
            <a:pathLst>
              <a:path w="9104197" h="8868311">
                <a:moveTo>
                  <a:pt x="0" y="0"/>
                </a:moveTo>
                <a:lnTo>
                  <a:pt x="9104197" y="0"/>
                </a:lnTo>
                <a:lnTo>
                  <a:pt x="9104197" y="8868310"/>
                </a:lnTo>
                <a:lnTo>
                  <a:pt x="0" y="8868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165146" y="1513394"/>
            <a:ext cx="7308220" cy="62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3"/>
              </a:lnSpc>
            </a:pPr>
            <a:r>
              <a:rPr lang="en-US" sz="4826" b="1" spc="-154">
                <a:solidFill>
                  <a:srgbClr val="141414"/>
                </a:solidFill>
                <a:latin typeface="Gilroy Bold"/>
                <a:ea typeface="Gilroy Bold"/>
                <a:cs typeface="Gilroy Bold"/>
                <a:sym typeface="Gilroy Bold"/>
              </a:rPr>
              <a:t>Mídias Sociais - Carrossel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9133426"/>
            <a:ext cx="16230600" cy="969101"/>
            <a:chOff x="0" y="0"/>
            <a:chExt cx="21640800" cy="129213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1640800" cy="1279010"/>
              <a:chOff x="0" y="0"/>
              <a:chExt cx="4136239" cy="2444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6239" cy="244459"/>
              </a:xfrm>
              <a:custGeom>
                <a:avLst/>
                <a:gdLst/>
                <a:ahLst/>
                <a:cxnLst/>
                <a:rect l="l" t="t" r="r" b="b"/>
                <a:pathLst>
                  <a:path w="4136239" h="244459">
                    <a:moveTo>
                      <a:pt x="6678" y="0"/>
                    </a:moveTo>
                    <a:lnTo>
                      <a:pt x="4129561" y="0"/>
                    </a:lnTo>
                    <a:cubicBezTo>
                      <a:pt x="4133249" y="0"/>
                      <a:pt x="4136239" y="2990"/>
                      <a:pt x="4136239" y="6678"/>
                    </a:cubicBezTo>
                    <a:lnTo>
                      <a:pt x="4136239" y="237781"/>
                    </a:lnTo>
                    <a:cubicBezTo>
                      <a:pt x="4136239" y="241469"/>
                      <a:pt x="4133249" y="244459"/>
                      <a:pt x="4129561" y="244459"/>
                    </a:cubicBezTo>
                    <a:lnTo>
                      <a:pt x="6678" y="244459"/>
                    </a:lnTo>
                    <a:cubicBezTo>
                      <a:pt x="2990" y="244459"/>
                      <a:pt x="0" y="241469"/>
                      <a:pt x="0" y="237781"/>
                    </a:cubicBezTo>
                    <a:lnTo>
                      <a:pt x="0" y="6678"/>
                    </a:lnTo>
                    <a:cubicBezTo>
                      <a:pt x="0" y="2990"/>
                      <a:pt x="2990" y="0"/>
                      <a:pt x="66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4136239" cy="2920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2553407" y="169373"/>
              <a:ext cx="3740654" cy="940264"/>
            </a:xfrm>
            <a:custGeom>
              <a:avLst/>
              <a:gdLst/>
              <a:ahLst/>
              <a:cxnLst/>
              <a:rect l="l" t="t" r="r" b="b"/>
              <a:pathLst>
                <a:path w="3740654" h="940264">
                  <a:moveTo>
                    <a:pt x="0" y="0"/>
                  </a:moveTo>
                  <a:lnTo>
                    <a:pt x="3740654" y="0"/>
                  </a:lnTo>
                  <a:lnTo>
                    <a:pt x="3740654" y="940264"/>
                  </a:lnTo>
                  <a:lnTo>
                    <a:pt x="0" y="94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6825" b="-652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413078" y="198136"/>
              <a:ext cx="1450305" cy="985593"/>
            </a:xfrm>
            <a:custGeom>
              <a:avLst/>
              <a:gdLst/>
              <a:ahLst/>
              <a:cxnLst/>
              <a:rect l="l" t="t" r="r" b="b"/>
              <a:pathLst>
                <a:path w="1450305" h="985593">
                  <a:moveTo>
                    <a:pt x="0" y="0"/>
                  </a:moveTo>
                  <a:lnTo>
                    <a:pt x="1450306" y="0"/>
                  </a:lnTo>
                  <a:lnTo>
                    <a:pt x="1450306" y="985593"/>
                  </a:lnTo>
                  <a:lnTo>
                    <a:pt x="0" y="985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669" r="-140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159164" y="75972"/>
              <a:ext cx="2264603" cy="1067194"/>
            </a:xfrm>
            <a:custGeom>
              <a:avLst/>
              <a:gdLst/>
              <a:ahLst/>
              <a:cxnLst/>
              <a:rect l="l" t="t" r="r" b="b"/>
              <a:pathLst>
                <a:path w="2264603" h="1067194">
                  <a:moveTo>
                    <a:pt x="0" y="0"/>
                  </a:moveTo>
                  <a:lnTo>
                    <a:pt x="2264602" y="0"/>
                  </a:lnTo>
                  <a:lnTo>
                    <a:pt x="2264602" y="1067194"/>
                  </a:lnTo>
                  <a:lnTo>
                    <a:pt x="0" y="1067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47340" y="198136"/>
              <a:ext cx="1005585" cy="1005585"/>
            </a:xfrm>
            <a:custGeom>
              <a:avLst/>
              <a:gdLst/>
              <a:ahLst/>
              <a:cxnLst/>
              <a:rect l="l" t="t" r="r" b="b"/>
              <a:pathLst>
                <a:path w="1005585" h="1005585">
                  <a:moveTo>
                    <a:pt x="0" y="0"/>
                  </a:moveTo>
                  <a:lnTo>
                    <a:pt x="1005585" y="0"/>
                  </a:lnTo>
                  <a:lnTo>
                    <a:pt x="1005585" y="1005584"/>
                  </a:lnTo>
                  <a:lnTo>
                    <a:pt x="0" y="1005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9349474" y="75972"/>
              <a:ext cx="1813307" cy="1077540"/>
            </a:xfrm>
            <a:custGeom>
              <a:avLst/>
              <a:gdLst/>
              <a:ahLst/>
              <a:cxnLst/>
              <a:rect l="l" t="t" r="r" b="b"/>
              <a:pathLst>
                <a:path w="1813307" h="1077540">
                  <a:moveTo>
                    <a:pt x="0" y="0"/>
                  </a:moveTo>
                  <a:lnTo>
                    <a:pt x="1813307" y="0"/>
                  </a:lnTo>
                  <a:lnTo>
                    <a:pt x="1813307" y="1077540"/>
                  </a:lnTo>
                  <a:lnTo>
                    <a:pt x="0" y="1077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9673" r="-284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803888" y="262512"/>
              <a:ext cx="2587502" cy="727735"/>
            </a:xfrm>
            <a:custGeom>
              <a:avLst/>
              <a:gdLst/>
              <a:ahLst/>
              <a:cxnLst/>
              <a:rect l="l" t="t" r="r" b="b"/>
              <a:pathLst>
                <a:path w="2587502" h="727735">
                  <a:moveTo>
                    <a:pt x="0" y="0"/>
                  </a:moveTo>
                  <a:lnTo>
                    <a:pt x="2587502" y="0"/>
                  </a:lnTo>
                  <a:lnTo>
                    <a:pt x="2587502" y="727735"/>
                  </a:lnTo>
                  <a:lnTo>
                    <a:pt x="0" y="727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750738" y="13125"/>
              <a:ext cx="1279010" cy="1279010"/>
            </a:xfrm>
            <a:custGeom>
              <a:avLst/>
              <a:gdLst/>
              <a:ahLst/>
              <a:cxnLst/>
              <a:rect l="l" t="t" r="r" b="b"/>
              <a:pathLst>
                <a:path w="1279010" h="1279010">
                  <a:moveTo>
                    <a:pt x="0" y="0"/>
                  </a:moveTo>
                  <a:lnTo>
                    <a:pt x="1279009" y="0"/>
                  </a:lnTo>
                  <a:lnTo>
                    <a:pt x="1279009" y="1279010"/>
                  </a:lnTo>
                  <a:lnTo>
                    <a:pt x="0" y="1279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0375" y="0"/>
            <a:ext cx="21241350" cy="10806537"/>
          </a:xfrm>
          <a:custGeom>
            <a:avLst/>
            <a:gdLst/>
            <a:ahLst/>
            <a:cxnLst/>
            <a:rect l="l" t="t" r="r" b="b"/>
            <a:pathLst>
              <a:path w="21241350" h="10806537">
                <a:moveTo>
                  <a:pt x="0" y="0"/>
                </a:moveTo>
                <a:lnTo>
                  <a:pt x="21241350" y="0"/>
                </a:lnTo>
                <a:lnTo>
                  <a:pt x="21241350" y="10806537"/>
                </a:lnTo>
                <a:lnTo>
                  <a:pt x="0" y="10806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40" b="-155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530375" y="-948438"/>
            <a:ext cx="19348750" cy="19308440"/>
          </a:xfrm>
          <a:custGeom>
            <a:avLst/>
            <a:gdLst/>
            <a:ahLst/>
            <a:cxnLst/>
            <a:rect l="l" t="t" r="r" b="b"/>
            <a:pathLst>
              <a:path w="19348750" h="19308440">
                <a:moveTo>
                  <a:pt x="0" y="0"/>
                </a:moveTo>
                <a:lnTo>
                  <a:pt x="19348750" y="0"/>
                </a:lnTo>
                <a:lnTo>
                  <a:pt x="19348750" y="19308439"/>
                </a:lnTo>
                <a:lnTo>
                  <a:pt x="0" y="193084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553525" y="4462310"/>
            <a:ext cx="15464938" cy="189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7"/>
              </a:lnSpc>
            </a:pPr>
            <a:r>
              <a:rPr lang="en-US" sz="6112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rPr>
              <a:t>NO BRASIL, UMA PESSOA PERDE A VIDA NO TRÂNSITO A CADA 15 MINUTOS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8398A63-1D10-DE15-8C2C-228135AA5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61" y="495300"/>
            <a:ext cx="6790277" cy="26244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3584" y="4332399"/>
            <a:ext cx="8997220" cy="327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6"/>
              </a:lnSpc>
            </a:pPr>
            <a:r>
              <a:rPr lang="en-US" sz="3838" spc="-115">
                <a:solidFill>
                  <a:srgbClr val="000000"/>
                </a:solidFill>
                <a:latin typeface="Paralucent-Bold"/>
                <a:ea typeface="Paralucent-Bold"/>
                <a:cs typeface="Paralucent-Bold"/>
                <a:sym typeface="Paralucent-Bold"/>
              </a:rPr>
              <a:t>BAIXE O CONTEÚDO, INSIRA SEU LOGO, COMPARTILHE E PARTICIPE DO MOVIMENTO MAIO AMARELO 2026</a:t>
            </a:r>
          </a:p>
          <a:p>
            <a:pPr marL="0" lvl="0" indent="0" algn="l">
              <a:lnSpc>
                <a:spcPts val="6486"/>
              </a:lnSpc>
              <a:spcBef>
                <a:spcPct val="0"/>
              </a:spcBef>
            </a:pPr>
            <a:endParaRPr lang="en-US" sz="3838" spc="-115">
              <a:solidFill>
                <a:srgbClr val="000000"/>
              </a:solidFill>
              <a:latin typeface="Paralucent-Bold"/>
              <a:ea typeface="Paralucent-Bold"/>
              <a:cs typeface="Paralucent-Bold"/>
              <a:sym typeface="Paralucent-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3203" y="2188351"/>
            <a:ext cx="5910299" cy="59102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14735" y="8631392"/>
            <a:ext cx="16230600" cy="1006687"/>
            <a:chOff x="0" y="0"/>
            <a:chExt cx="21640800" cy="1342249"/>
          </a:xfrm>
        </p:grpSpPr>
        <p:sp>
          <p:nvSpPr>
            <p:cNvPr id="5" name="Freeform 5"/>
            <p:cNvSpPr/>
            <p:nvPr/>
          </p:nvSpPr>
          <p:spPr>
            <a:xfrm>
              <a:off x="2000311" y="242208"/>
              <a:ext cx="3925608" cy="986754"/>
            </a:xfrm>
            <a:custGeom>
              <a:avLst/>
              <a:gdLst/>
              <a:ahLst/>
              <a:cxnLst/>
              <a:rect l="l" t="t" r="r" b="b"/>
              <a:pathLst>
                <a:path w="3925608" h="986754">
                  <a:moveTo>
                    <a:pt x="0" y="0"/>
                  </a:moveTo>
                  <a:lnTo>
                    <a:pt x="3925608" y="0"/>
                  </a:lnTo>
                  <a:lnTo>
                    <a:pt x="3925608" y="986754"/>
                  </a:lnTo>
                  <a:lnTo>
                    <a:pt x="0" y="986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6825" b="-652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7100265" y="242208"/>
              <a:ext cx="1522014" cy="1034325"/>
            </a:xfrm>
            <a:custGeom>
              <a:avLst/>
              <a:gdLst/>
              <a:ahLst/>
              <a:cxnLst/>
              <a:rect l="l" t="t" r="r" b="b"/>
              <a:pathLst>
                <a:path w="1522014" h="1034325">
                  <a:moveTo>
                    <a:pt x="0" y="0"/>
                  </a:moveTo>
                  <a:lnTo>
                    <a:pt x="1522014" y="0"/>
                  </a:lnTo>
                  <a:lnTo>
                    <a:pt x="1522014" y="1034325"/>
                  </a:lnTo>
                  <a:lnTo>
                    <a:pt x="0" y="103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669" r="-140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278794" y="0"/>
              <a:ext cx="2376574" cy="1119961"/>
            </a:xfrm>
            <a:custGeom>
              <a:avLst/>
              <a:gdLst/>
              <a:ahLst/>
              <a:cxnLst/>
              <a:rect l="l" t="t" r="r" b="b"/>
              <a:pathLst>
                <a:path w="2376574" h="1119961">
                  <a:moveTo>
                    <a:pt x="0" y="0"/>
                  </a:moveTo>
                  <a:lnTo>
                    <a:pt x="2376574" y="0"/>
                  </a:lnTo>
                  <a:lnTo>
                    <a:pt x="2376574" y="1119961"/>
                  </a:lnTo>
                  <a:lnTo>
                    <a:pt x="0" y="111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242208"/>
              <a:ext cx="1055305" cy="1055305"/>
            </a:xfrm>
            <a:custGeom>
              <a:avLst/>
              <a:gdLst/>
              <a:ahLst/>
              <a:cxnLst/>
              <a:rect l="l" t="t" r="r" b="b"/>
              <a:pathLst>
                <a:path w="1055305" h="1055305">
                  <a:moveTo>
                    <a:pt x="0" y="0"/>
                  </a:moveTo>
                  <a:lnTo>
                    <a:pt x="1055305" y="0"/>
                  </a:lnTo>
                  <a:lnTo>
                    <a:pt x="1055305" y="1055305"/>
                  </a:lnTo>
                  <a:lnTo>
                    <a:pt x="0" y="1055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626847" y="0"/>
              <a:ext cx="2013953" cy="1196772"/>
            </a:xfrm>
            <a:custGeom>
              <a:avLst/>
              <a:gdLst/>
              <a:ahLst/>
              <a:cxnLst/>
              <a:rect l="l" t="t" r="r" b="b"/>
              <a:pathLst>
                <a:path w="2013953" h="1196772">
                  <a:moveTo>
                    <a:pt x="0" y="0"/>
                  </a:moveTo>
                  <a:lnTo>
                    <a:pt x="2013953" y="0"/>
                  </a:lnTo>
                  <a:lnTo>
                    <a:pt x="2013953" y="1196772"/>
                  </a:lnTo>
                  <a:lnTo>
                    <a:pt x="0" y="11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9673" r="-284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609286" y="356243"/>
              <a:ext cx="2715439" cy="763717"/>
            </a:xfrm>
            <a:custGeom>
              <a:avLst/>
              <a:gdLst/>
              <a:ahLst/>
              <a:cxnLst/>
              <a:rect l="l" t="t" r="r" b="b"/>
              <a:pathLst>
                <a:path w="2715439" h="763717">
                  <a:moveTo>
                    <a:pt x="0" y="0"/>
                  </a:moveTo>
                  <a:lnTo>
                    <a:pt x="2715439" y="0"/>
                  </a:lnTo>
                  <a:lnTo>
                    <a:pt x="2715439" y="763718"/>
                  </a:lnTo>
                  <a:lnTo>
                    <a:pt x="0" y="763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51285" y="0"/>
              <a:ext cx="1342249" cy="1342249"/>
            </a:xfrm>
            <a:custGeom>
              <a:avLst/>
              <a:gdLst/>
              <a:ahLst/>
              <a:cxnLst/>
              <a:rect l="l" t="t" r="r" b="b"/>
              <a:pathLst>
                <a:path w="1342249" h="1342249">
                  <a:moveTo>
                    <a:pt x="0" y="0"/>
                  </a:moveTo>
                  <a:lnTo>
                    <a:pt x="1342249" y="0"/>
                  </a:lnTo>
                  <a:lnTo>
                    <a:pt x="1342249" y="1342249"/>
                  </a:lnTo>
                  <a:lnTo>
                    <a:pt x="0" y="134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0B6E6CB7-DE64-C9E3-3F16-A665B13FF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b="13087"/>
          <a:stretch>
            <a:fillRect/>
          </a:stretch>
        </p:blipFill>
        <p:spPr>
          <a:xfrm>
            <a:off x="961900" y="650575"/>
            <a:ext cx="9673651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6695E9F-B14D-83B3-9070-DD412A6C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7A3710D8-F7FA-C474-0856-034075D2EB3A}"/>
              </a:ext>
            </a:extLst>
          </p:cNvPr>
          <p:cNvGrpSpPr/>
          <p:nvPr/>
        </p:nvGrpSpPr>
        <p:grpSpPr>
          <a:xfrm>
            <a:off x="1114735" y="8631392"/>
            <a:ext cx="16230600" cy="1006687"/>
            <a:chOff x="0" y="0"/>
            <a:chExt cx="21640800" cy="134224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DF426B53-9CD5-DE30-7779-F92921B8E8C1}"/>
                </a:ext>
              </a:extLst>
            </p:cNvPr>
            <p:cNvSpPr/>
            <p:nvPr/>
          </p:nvSpPr>
          <p:spPr>
            <a:xfrm>
              <a:off x="2000311" y="242208"/>
              <a:ext cx="3925608" cy="986754"/>
            </a:xfrm>
            <a:custGeom>
              <a:avLst/>
              <a:gdLst/>
              <a:ahLst/>
              <a:cxnLst/>
              <a:rect l="l" t="t" r="r" b="b"/>
              <a:pathLst>
                <a:path w="3925608" h="986754">
                  <a:moveTo>
                    <a:pt x="0" y="0"/>
                  </a:moveTo>
                  <a:lnTo>
                    <a:pt x="3925608" y="0"/>
                  </a:lnTo>
                  <a:lnTo>
                    <a:pt x="3925608" y="986754"/>
                  </a:lnTo>
                  <a:lnTo>
                    <a:pt x="0" y="986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6825" b="-652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838BFB6A-C1B2-3327-92F4-0B48B57C1B9B}"/>
                </a:ext>
              </a:extLst>
            </p:cNvPr>
            <p:cNvSpPr/>
            <p:nvPr/>
          </p:nvSpPr>
          <p:spPr>
            <a:xfrm>
              <a:off x="7100265" y="242208"/>
              <a:ext cx="1522014" cy="1034325"/>
            </a:xfrm>
            <a:custGeom>
              <a:avLst/>
              <a:gdLst/>
              <a:ahLst/>
              <a:cxnLst/>
              <a:rect l="l" t="t" r="r" b="b"/>
              <a:pathLst>
                <a:path w="1522014" h="1034325">
                  <a:moveTo>
                    <a:pt x="0" y="0"/>
                  </a:moveTo>
                  <a:lnTo>
                    <a:pt x="1522014" y="0"/>
                  </a:lnTo>
                  <a:lnTo>
                    <a:pt x="1522014" y="1034325"/>
                  </a:lnTo>
                  <a:lnTo>
                    <a:pt x="0" y="103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669" r="-140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7AE2E874-7E0F-D9D9-096B-D09FD8129DAE}"/>
                </a:ext>
              </a:extLst>
            </p:cNvPr>
            <p:cNvSpPr/>
            <p:nvPr/>
          </p:nvSpPr>
          <p:spPr>
            <a:xfrm>
              <a:off x="16278794" y="0"/>
              <a:ext cx="2376574" cy="1119961"/>
            </a:xfrm>
            <a:custGeom>
              <a:avLst/>
              <a:gdLst/>
              <a:ahLst/>
              <a:cxnLst/>
              <a:rect l="l" t="t" r="r" b="b"/>
              <a:pathLst>
                <a:path w="2376574" h="1119961">
                  <a:moveTo>
                    <a:pt x="0" y="0"/>
                  </a:moveTo>
                  <a:lnTo>
                    <a:pt x="2376574" y="0"/>
                  </a:lnTo>
                  <a:lnTo>
                    <a:pt x="2376574" y="1119961"/>
                  </a:lnTo>
                  <a:lnTo>
                    <a:pt x="0" y="111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CCC0E295-4F49-FAE7-7513-A9D522464FF8}"/>
                </a:ext>
              </a:extLst>
            </p:cNvPr>
            <p:cNvSpPr/>
            <p:nvPr/>
          </p:nvSpPr>
          <p:spPr>
            <a:xfrm>
              <a:off x="0" y="242208"/>
              <a:ext cx="1055305" cy="1055305"/>
            </a:xfrm>
            <a:custGeom>
              <a:avLst/>
              <a:gdLst/>
              <a:ahLst/>
              <a:cxnLst/>
              <a:rect l="l" t="t" r="r" b="b"/>
              <a:pathLst>
                <a:path w="1055305" h="1055305">
                  <a:moveTo>
                    <a:pt x="0" y="0"/>
                  </a:moveTo>
                  <a:lnTo>
                    <a:pt x="1055305" y="0"/>
                  </a:lnTo>
                  <a:lnTo>
                    <a:pt x="1055305" y="1055305"/>
                  </a:lnTo>
                  <a:lnTo>
                    <a:pt x="0" y="1055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B6085579-B18C-F5A2-77AB-C4B0540A1BEF}"/>
                </a:ext>
              </a:extLst>
            </p:cNvPr>
            <p:cNvSpPr/>
            <p:nvPr/>
          </p:nvSpPr>
          <p:spPr>
            <a:xfrm>
              <a:off x="19626847" y="0"/>
              <a:ext cx="2013953" cy="1196772"/>
            </a:xfrm>
            <a:custGeom>
              <a:avLst/>
              <a:gdLst/>
              <a:ahLst/>
              <a:cxnLst/>
              <a:rect l="l" t="t" r="r" b="b"/>
              <a:pathLst>
                <a:path w="2013953" h="1196772">
                  <a:moveTo>
                    <a:pt x="0" y="0"/>
                  </a:moveTo>
                  <a:lnTo>
                    <a:pt x="2013953" y="0"/>
                  </a:lnTo>
                  <a:lnTo>
                    <a:pt x="2013953" y="1196772"/>
                  </a:lnTo>
                  <a:lnTo>
                    <a:pt x="0" y="11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673" r="-284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B7DE451D-0368-1439-AF49-728B194AD72B}"/>
                </a:ext>
              </a:extLst>
            </p:cNvPr>
            <p:cNvSpPr/>
            <p:nvPr/>
          </p:nvSpPr>
          <p:spPr>
            <a:xfrm>
              <a:off x="9609286" y="356243"/>
              <a:ext cx="2715439" cy="763717"/>
            </a:xfrm>
            <a:custGeom>
              <a:avLst/>
              <a:gdLst/>
              <a:ahLst/>
              <a:cxnLst/>
              <a:rect l="l" t="t" r="r" b="b"/>
              <a:pathLst>
                <a:path w="2715439" h="763717">
                  <a:moveTo>
                    <a:pt x="0" y="0"/>
                  </a:moveTo>
                  <a:lnTo>
                    <a:pt x="2715439" y="0"/>
                  </a:lnTo>
                  <a:lnTo>
                    <a:pt x="2715439" y="763718"/>
                  </a:lnTo>
                  <a:lnTo>
                    <a:pt x="0" y="763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D3AA99BF-F08E-55E5-D476-B7E9461B721D}"/>
                </a:ext>
              </a:extLst>
            </p:cNvPr>
            <p:cNvSpPr/>
            <p:nvPr/>
          </p:nvSpPr>
          <p:spPr>
            <a:xfrm>
              <a:off x="13751285" y="0"/>
              <a:ext cx="1342249" cy="1342249"/>
            </a:xfrm>
            <a:custGeom>
              <a:avLst/>
              <a:gdLst/>
              <a:ahLst/>
              <a:cxnLst/>
              <a:rect l="l" t="t" r="r" b="b"/>
              <a:pathLst>
                <a:path w="1342249" h="1342249">
                  <a:moveTo>
                    <a:pt x="0" y="0"/>
                  </a:moveTo>
                  <a:lnTo>
                    <a:pt x="1342249" y="0"/>
                  </a:lnTo>
                  <a:lnTo>
                    <a:pt x="1342249" y="1342249"/>
                  </a:lnTo>
                  <a:lnTo>
                    <a:pt x="0" y="134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E52A8BC7-2C32-B4E3-904A-9BD71CE35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b="13087"/>
          <a:stretch>
            <a:fillRect/>
          </a:stretch>
        </p:blipFill>
        <p:spPr>
          <a:xfrm>
            <a:off x="6457140" y="46511"/>
            <a:ext cx="5717586" cy="211677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2270FA9-F8CD-BBEC-4C05-A9B490B9BD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04900"/>
            <a:ext cx="5156756" cy="716216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CA9F1248-5266-256D-E70C-414B8CD933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50" y="3415353"/>
            <a:ext cx="5591965" cy="434113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E1D7DEA5-1289-ECD2-705D-4B9FD66023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7800" y="868480"/>
            <a:ext cx="4161703" cy="73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8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E6816C9-DB8A-F305-1660-80818F750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E4BB5394-D7BC-B2EF-E40A-8C663F9026BE}"/>
              </a:ext>
            </a:extLst>
          </p:cNvPr>
          <p:cNvGrpSpPr/>
          <p:nvPr/>
        </p:nvGrpSpPr>
        <p:grpSpPr>
          <a:xfrm>
            <a:off x="1114735" y="8631392"/>
            <a:ext cx="16230600" cy="1006687"/>
            <a:chOff x="0" y="0"/>
            <a:chExt cx="21640800" cy="134224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FE3C4816-52F3-C061-15E7-787B88C6C9C8}"/>
                </a:ext>
              </a:extLst>
            </p:cNvPr>
            <p:cNvSpPr/>
            <p:nvPr/>
          </p:nvSpPr>
          <p:spPr>
            <a:xfrm>
              <a:off x="2000311" y="242208"/>
              <a:ext cx="3925608" cy="986754"/>
            </a:xfrm>
            <a:custGeom>
              <a:avLst/>
              <a:gdLst/>
              <a:ahLst/>
              <a:cxnLst/>
              <a:rect l="l" t="t" r="r" b="b"/>
              <a:pathLst>
                <a:path w="3925608" h="986754">
                  <a:moveTo>
                    <a:pt x="0" y="0"/>
                  </a:moveTo>
                  <a:lnTo>
                    <a:pt x="3925608" y="0"/>
                  </a:lnTo>
                  <a:lnTo>
                    <a:pt x="3925608" y="986754"/>
                  </a:lnTo>
                  <a:lnTo>
                    <a:pt x="0" y="986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6825" b="-652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DE881509-BE9E-9FDD-2EC2-54946C78C4D1}"/>
                </a:ext>
              </a:extLst>
            </p:cNvPr>
            <p:cNvSpPr/>
            <p:nvPr/>
          </p:nvSpPr>
          <p:spPr>
            <a:xfrm>
              <a:off x="7100265" y="242208"/>
              <a:ext cx="1522014" cy="1034325"/>
            </a:xfrm>
            <a:custGeom>
              <a:avLst/>
              <a:gdLst/>
              <a:ahLst/>
              <a:cxnLst/>
              <a:rect l="l" t="t" r="r" b="b"/>
              <a:pathLst>
                <a:path w="1522014" h="1034325">
                  <a:moveTo>
                    <a:pt x="0" y="0"/>
                  </a:moveTo>
                  <a:lnTo>
                    <a:pt x="1522014" y="0"/>
                  </a:lnTo>
                  <a:lnTo>
                    <a:pt x="1522014" y="1034325"/>
                  </a:lnTo>
                  <a:lnTo>
                    <a:pt x="0" y="103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669" r="-140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4B24ECF9-F3AC-9138-5FC0-6698718F72E9}"/>
                </a:ext>
              </a:extLst>
            </p:cNvPr>
            <p:cNvSpPr/>
            <p:nvPr/>
          </p:nvSpPr>
          <p:spPr>
            <a:xfrm>
              <a:off x="16278794" y="0"/>
              <a:ext cx="2376574" cy="1119961"/>
            </a:xfrm>
            <a:custGeom>
              <a:avLst/>
              <a:gdLst/>
              <a:ahLst/>
              <a:cxnLst/>
              <a:rect l="l" t="t" r="r" b="b"/>
              <a:pathLst>
                <a:path w="2376574" h="1119961">
                  <a:moveTo>
                    <a:pt x="0" y="0"/>
                  </a:moveTo>
                  <a:lnTo>
                    <a:pt x="2376574" y="0"/>
                  </a:lnTo>
                  <a:lnTo>
                    <a:pt x="2376574" y="1119961"/>
                  </a:lnTo>
                  <a:lnTo>
                    <a:pt x="0" y="111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C7C5ED87-3FFC-A415-D9E3-FBB1D6AD611C}"/>
                </a:ext>
              </a:extLst>
            </p:cNvPr>
            <p:cNvSpPr/>
            <p:nvPr/>
          </p:nvSpPr>
          <p:spPr>
            <a:xfrm>
              <a:off x="0" y="242208"/>
              <a:ext cx="1055305" cy="1055305"/>
            </a:xfrm>
            <a:custGeom>
              <a:avLst/>
              <a:gdLst/>
              <a:ahLst/>
              <a:cxnLst/>
              <a:rect l="l" t="t" r="r" b="b"/>
              <a:pathLst>
                <a:path w="1055305" h="1055305">
                  <a:moveTo>
                    <a:pt x="0" y="0"/>
                  </a:moveTo>
                  <a:lnTo>
                    <a:pt x="1055305" y="0"/>
                  </a:lnTo>
                  <a:lnTo>
                    <a:pt x="1055305" y="1055305"/>
                  </a:lnTo>
                  <a:lnTo>
                    <a:pt x="0" y="1055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E9E2F6EF-0C3A-ACC9-8A69-3F426F974ED4}"/>
                </a:ext>
              </a:extLst>
            </p:cNvPr>
            <p:cNvSpPr/>
            <p:nvPr/>
          </p:nvSpPr>
          <p:spPr>
            <a:xfrm>
              <a:off x="19626847" y="0"/>
              <a:ext cx="2013953" cy="1196772"/>
            </a:xfrm>
            <a:custGeom>
              <a:avLst/>
              <a:gdLst/>
              <a:ahLst/>
              <a:cxnLst/>
              <a:rect l="l" t="t" r="r" b="b"/>
              <a:pathLst>
                <a:path w="2013953" h="1196772">
                  <a:moveTo>
                    <a:pt x="0" y="0"/>
                  </a:moveTo>
                  <a:lnTo>
                    <a:pt x="2013953" y="0"/>
                  </a:lnTo>
                  <a:lnTo>
                    <a:pt x="2013953" y="1196772"/>
                  </a:lnTo>
                  <a:lnTo>
                    <a:pt x="0" y="11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673" r="-284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09E44EE5-32FD-E096-87A2-52C1E0929D8A}"/>
                </a:ext>
              </a:extLst>
            </p:cNvPr>
            <p:cNvSpPr/>
            <p:nvPr/>
          </p:nvSpPr>
          <p:spPr>
            <a:xfrm>
              <a:off x="9609286" y="356243"/>
              <a:ext cx="2715439" cy="763717"/>
            </a:xfrm>
            <a:custGeom>
              <a:avLst/>
              <a:gdLst/>
              <a:ahLst/>
              <a:cxnLst/>
              <a:rect l="l" t="t" r="r" b="b"/>
              <a:pathLst>
                <a:path w="2715439" h="763717">
                  <a:moveTo>
                    <a:pt x="0" y="0"/>
                  </a:moveTo>
                  <a:lnTo>
                    <a:pt x="2715439" y="0"/>
                  </a:lnTo>
                  <a:lnTo>
                    <a:pt x="2715439" y="763718"/>
                  </a:lnTo>
                  <a:lnTo>
                    <a:pt x="0" y="763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731A6AC6-07C0-6B4E-450B-87A62CDBC483}"/>
                </a:ext>
              </a:extLst>
            </p:cNvPr>
            <p:cNvSpPr/>
            <p:nvPr/>
          </p:nvSpPr>
          <p:spPr>
            <a:xfrm>
              <a:off x="13751285" y="0"/>
              <a:ext cx="1342249" cy="1342249"/>
            </a:xfrm>
            <a:custGeom>
              <a:avLst/>
              <a:gdLst/>
              <a:ahLst/>
              <a:cxnLst/>
              <a:rect l="l" t="t" r="r" b="b"/>
              <a:pathLst>
                <a:path w="1342249" h="1342249">
                  <a:moveTo>
                    <a:pt x="0" y="0"/>
                  </a:moveTo>
                  <a:lnTo>
                    <a:pt x="1342249" y="0"/>
                  </a:lnTo>
                  <a:lnTo>
                    <a:pt x="1342249" y="1342249"/>
                  </a:lnTo>
                  <a:lnTo>
                    <a:pt x="0" y="134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13BBF1DD-7124-FFE5-5E6C-3FE5C8D93E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b="13087"/>
          <a:stretch>
            <a:fillRect/>
          </a:stretch>
        </p:blipFill>
        <p:spPr>
          <a:xfrm>
            <a:off x="6627079" y="46511"/>
            <a:ext cx="5717586" cy="211677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45066790-F3E4-78B3-FE51-BAA3D89D8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6" y="2379502"/>
            <a:ext cx="5527996" cy="552799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87955374-F719-E462-5548-58B32C105CF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667" t="83045" r="7408" b="-452"/>
          <a:stretch>
            <a:fillRect/>
          </a:stretch>
        </p:blipFill>
        <p:spPr>
          <a:xfrm>
            <a:off x="6462057" y="4381500"/>
            <a:ext cx="11434542" cy="231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10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5B0712E-F912-2318-E217-D89968EE2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8D1E8CD2-B9F8-840D-B44B-3DBABBC21F84}"/>
              </a:ext>
            </a:extLst>
          </p:cNvPr>
          <p:cNvGrpSpPr/>
          <p:nvPr/>
        </p:nvGrpSpPr>
        <p:grpSpPr>
          <a:xfrm>
            <a:off x="1114735" y="8631392"/>
            <a:ext cx="16230600" cy="1006687"/>
            <a:chOff x="0" y="0"/>
            <a:chExt cx="21640800" cy="134224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032B5C38-B25C-7A48-22A1-BCF10CE60714}"/>
                </a:ext>
              </a:extLst>
            </p:cNvPr>
            <p:cNvSpPr/>
            <p:nvPr/>
          </p:nvSpPr>
          <p:spPr>
            <a:xfrm>
              <a:off x="2000311" y="242208"/>
              <a:ext cx="3925608" cy="986754"/>
            </a:xfrm>
            <a:custGeom>
              <a:avLst/>
              <a:gdLst/>
              <a:ahLst/>
              <a:cxnLst/>
              <a:rect l="l" t="t" r="r" b="b"/>
              <a:pathLst>
                <a:path w="3925608" h="986754">
                  <a:moveTo>
                    <a:pt x="0" y="0"/>
                  </a:moveTo>
                  <a:lnTo>
                    <a:pt x="3925608" y="0"/>
                  </a:lnTo>
                  <a:lnTo>
                    <a:pt x="3925608" y="986754"/>
                  </a:lnTo>
                  <a:lnTo>
                    <a:pt x="0" y="986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6825" b="-652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CA470222-4FCA-6B72-1DDC-341DF6620B98}"/>
                </a:ext>
              </a:extLst>
            </p:cNvPr>
            <p:cNvSpPr/>
            <p:nvPr/>
          </p:nvSpPr>
          <p:spPr>
            <a:xfrm>
              <a:off x="7100265" y="242208"/>
              <a:ext cx="1522014" cy="1034325"/>
            </a:xfrm>
            <a:custGeom>
              <a:avLst/>
              <a:gdLst/>
              <a:ahLst/>
              <a:cxnLst/>
              <a:rect l="l" t="t" r="r" b="b"/>
              <a:pathLst>
                <a:path w="1522014" h="1034325">
                  <a:moveTo>
                    <a:pt x="0" y="0"/>
                  </a:moveTo>
                  <a:lnTo>
                    <a:pt x="1522014" y="0"/>
                  </a:lnTo>
                  <a:lnTo>
                    <a:pt x="1522014" y="1034325"/>
                  </a:lnTo>
                  <a:lnTo>
                    <a:pt x="0" y="103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669" r="-140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CB5BB14D-2C80-33F8-FB07-881BEB086B82}"/>
                </a:ext>
              </a:extLst>
            </p:cNvPr>
            <p:cNvSpPr/>
            <p:nvPr/>
          </p:nvSpPr>
          <p:spPr>
            <a:xfrm>
              <a:off x="16278794" y="0"/>
              <a:ext cx="2376574" cy="1119961"/>
            </a:xfrm>
            <a:custGeom>
              <a:avLst/>
              <a:gdLst/>
              <a:ahLst/>
              <a:cxnLst/>
              <a:rect l="l" t="t" r="r" b="b"/>
              <a:pathLst>
                <a:path w="2376574" h="1119961">
                  <a:moveTo>
                    <a:pt x="0" y="0"/>
                  </a:moveTo>
                  <a:lnTo>
                    <a:pt x="2376574" y="0"/>
                  </a:lnTo>
                  <a:lnTo>
                    <a:pt x="2376574" y="1119961"/>
                  </a:lnTo>
                  <a:lnTo>
                    <a:pt x="0" y="111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78B6D292-A67A-8C7C-457C-EDF9B5CBDDE2}"/>
                </a:ext>
              </a:extLst>
            </p:cNvPr>
            <p:cNvSpPr/>
            <p:nvPr/>
          </p:nvSpPr>
          <p:spPr>
            <a:xfrm>
              <a:off x="0" y="242208"/>
              <a:ext cx="1055305" cy="1055305"/>
            </a:xfrm>
            <a:custGeom>
              <a:avLst/>
              <a:gdLst/>
              <a:ahLst/>
              <a:cxnLst/>
              <a:rect l="l" t="t" r="r" b="b"/>
              <a:pathLst>
                <a:path w="1055305" h="1055305">
                  <a:moveTo>
                    <a:pt x="0" y="0"/>
                  </a:moveTo>
                  <a:lnTo>
                    <a:pt x="1055305" y="0"/>
                  </a:lnTo>
                  <a:lnTo>
                    <a:pt x="1055305" y="1055305"/>
                  </a:lnTo>
                  <a:lnTo>
                    <a:pt x="0" y="1055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76D1932E-9780-146E-9C8A-75B9C7DF6A04}"/>
                </a:ext>
              </a:extLst>
            </p:cNvPr>
            <p:cNvSpPr/>
            <p:nvPr/>
          </p:nvSpPr>
          <p:spPr>
            <a:xfrm>
              <a:off x="19626847" y="0"/>
              <a:ext cx="2013953" cy="1196772"/>
            </a:xfrm>
            <a:custGeom>
              <a:avLst/>
              <a:gdLst/>
              <a:ahLst/>
              <a:cxnLst/>
              <a:rect l="l" t="t" r="r" b="b"/>
              <a:pathLst>
                <a:path w="2013953" h="1196772">
                  <a:moveTo>
                    <a:pt x="0" y="0"/>
                  </a:moveTo>
                  <a:lnTo>
                    <a:pt x="2013953" y="0"/>
                  </a:lnTo>
                  <a:lnTo>
                    <a:pt x="2013953" y="1196772"/>
                  </a:lnTo>
                  <a:lnTo>
                    <a:pt x="0" y="11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673" r="-284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1E27D536-68BD-3C50-A491-4F2A11A2EB01}"/>
                </a:ext>
              </a:extLst>
            </p:cNvPr>
            <p:cNvSpPr/>
            <p:nvPr/>
          </p:nvSpPr>
          <p:spPr>
            <a:xfrm>
              <a:off x="9609286" y="356243"/>
              <a:ext cx="2715439" cy="763717"/>
            </a:xfrm>
            <a:custGeom>
              <a:avLst/>
              <a:gdLst/>
              <a:ahLst/>
              <a:cxnLst/>
              <a:rect l="l" t="t" r="r" b="b"/>
              <a:pathLst>
                <a:path w="2715439" h="763717">
                  <a:moveTo>
                    <a:pt x="0" y="0"/>
                  </a:moveTo>
                  <a:lnTo>
                    <a:pt x="2715439" y="0"/>
                  </a:lnTo>
                  <a:lnTo>
                    <a:pt x="2715439" y="763718"/>
                  </a:lnTo>
                  <a:lnTo>
                    <a:pt x="0" y="763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9892496F-8386-9F3A-AB76-34D20692D944}"/>
                </a:ext>
              </a:extLst>
            </p:cNvPr>
            <p:cNvSpPr/>
            <p:nvPr/>
          </p:nvSpPr>
          <p:spPr>
            <a:xfrm>
              <a:off x="13751285" y="0"/>
              <a:ext cx="1342249" cy="1342249"/>
            </a:xfrm>
            <a:custGeom>
              <a:avLst/>
              <a:gdLst/>
              <a:ahLst/>
              <a:cxnLst/>
              <a:rect l="l" t="t" r="r" b="b"/>
              <a:pathLst>
                <a:path w="1342249" h="1342249">
                  <a:moveTo>
                    <a:pt x="0" y="0"/>
                  </a:moveTo>
                  <a:lnTo>
                    <a:pt x="1342249" y="0"/>
                  </a:lnTo>
                  <a:lnTo>
                    <a:pt x="1342249" y="1342249"/>
                  </a:lnTo>
                  <a:lnTo>
                    <a:pt x="0" y="134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C97D4436-0BB5-5D35-CABE-6E1FC80A62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b="13087"/>
          <a:stretch>
            <a:fillRect/>
          </a:stretch>
        </p:blipFill>
        <p:spPr>
          <a:xfrm>
            <a:off x="6627079" y="46511"/>
            <a:ext cx="5717586" cy="211677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8932535C-5B91-F16B-B553-8CBAFBD3D2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54808"/>
            <a:ext cx="5685063" cy="56850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4097E5D-FBC1-73B8-C8C8-83BA43CD2A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09900"/>
            <a:ext cx="8256649" cy="47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83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114735" y="8631392"/>
            <a:ext cx="16230600" cy="1006687"/>
            <a:chOff x="0" y="0"/>
            <a:chExt cx="21640800" cy="1342249"/>
          </a:xfrm>
        </p:grpSpPr>
        <p:sp>
          <p:nvSpPr>
            <p:cNvPr id="7" name="Freeform 7"/>
            <p:cNvSpPr/>
            <p:nvPr/>
          </p:nvSpPr>
          <p:spPr>
            <a:xfrm>
              <a:off x="2000311" y="242208"/>
              <a:ext cx="3925608" cy="986754"/>
            </a:xfrm>
            <a:custGeom>
              <a:avLst/>
              <a:gdLst/>
              <a:ahLst/>
              <a:cxnLst/>
              <a:rect l="l" t="t" r="r" b="b"/>
              <a:pathLst>
                <a:path w="3925608" h="986754">
                  <a:moveTo>
                    <a:pt x="0" y="0"/>
                  </a:moveTo>
                  <a:lnTo>
                    <a:pt x="3925608" y="0"/>
                  </a:lnTo>
                  <a:lnTo>
                    <a:pt x="3925608" y="986754"/>
                  </a:lnTo>
                  <a:lnTo>
                    <a:pt x="0" y="986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6825" b="-652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100265" y="242208"/>
              <a:ext cx="1522014" cy="1034325"/>
            </a:xfrm>
            <a:custGeom>
              <a:avLst/>
              <a:gdLst/>
              <a:ahLst/>
              <a:cxnLst/>
              <a:rect l="l" t="t" r="r" b="b"/>
              <a:pathLst>
                <a:path w="1522014" h="1034325">
                  <a:moveTo>
                    <a:pt x="0" y="0"/>
                  </a:moveTo>
                  <a:lnTo>
                    <a:pt x="1522014" y="0"/>
                  </a:lnTo>
                  <a:lnTo>
                    <a:pt x="1522014" y="1034325"/>
                  </a:lnTo>
                  <a:lnTo>
                    <a:pt x="0" y="103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669" r="-140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278794" y="0"/>
              <a:ext cx="2376574" cy="1119961"/>
            </a:xfrm>
            <a:custGeom>
              <a:avLst/>
              <a:gdLst/>
              <a:ahLst/>
              <a:cxnLst/>
              <a:rect l="l" t="t" r="r" b="b"/>
              <a:pathLst>
                <a:path w="2376574" h="1119961">
                  <a:moveTo>
                    <a:pt x="0" y="0"/>
                  </a:moveTo>
                  <a:lnTo>
                    <a:pt x="2376574" y="0"/>
                  </a:lnTo>
                  <a:lnTo>
                    <a:pt x="2376574" y="1119961"/>
                  </a:lnTo>
                  <a:lnTo>
                    <a:pt x="0" y="1119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42208"/>
              <a:ext cx="1055305" cy="1055305"/>
            </a:xfrm>
            <a:custGeom>
              <a:avLst/>
              <a:gdLst/>
              <a:ahLst/>
              <a:cxnLst/>
              <a:rect l="l" t="t" r="r" b="b"/>
              <a:pathLst>
                <a:path w="1055305" h="1055305">
                  <a:moveTo>
                    <a:pt x="0" y="0"/>
                  </a:moveTo>
                  <a:lnTo>
                    <a:pt x="1055305" y="0"/>
                  </a:lnTo>
                  <a:lnTo>
                    <a:pt x="1055305" y="1055305"/>
                  </a:lnTo>
                  <a:lnTo>
                    <a:pt x="0" y="1055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9626847" y="0"/>
              <a:ext cx="2013953" cy="1196772"/>
            </a:xfrm>
            <a:custGeom>
              <a:avLst/>
              <a:gdLst/>
              <a:ahLst/>
              <a:cxnLst/>
              <a:rect l="l" t="t" r="r" b="b"/>
              <a:pathLst>
                <a:path w="2013953" h="1196772">
                  <a:moveTo>
                    <a:pt x="0" y="0"/>
                  </a:moveTo>
                  <a:lnTo>
                    <a:pt x="2013953" y="0"/>
                  </a:lnTo>
                  <a:lnTo>
                    <a:pt x="2013953" y="1196772"/>
                  </a:lnTo>
                  <a:lnTo>
                    <a:pt x="0" y="11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673" r="-284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09286" y="356243"/>
              <a:ext cx="2715439" cy="763717"/>
            </a:xfrm>
            <a:custGeom>
              <a:avLst/>
              <a:gdLst/>
              <a:ahLst/>
              <a:cxnLst/>
              <a:rect l="l" t="t" r="r" b="b"/>
              <a:pathLst>
                <a:path w="2715439" h="763717">
                  <a:moveTo>
                    <a:pt x="0" y="0"/>
                  </a:moveTo>
                  <a:lnTo>
                    <a:pt x="2715439" y="0"/>
                  </a:lnTo>
                  <a:lnTo>
                    <a:pt x="2715439" y="763718"/>
                  </a:lnTo>
                  <a:lnTo>
                    <a:pt x="0" y="763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51285" y="0"/>
              <a:ext cx="1342249" cy="1342249"/>
            </a:xfrm>
            <a:custGeom>
              <a:avLst/>
              <a:gdLst/>
              <a:ahLst/>
              <a:cxnLst/>
              <a:rect l="l" t="t" r="r" b="b"/>
              <a:pathLst>
                <a:path w="1342249" h="1342249">
                  <a:moveTo>
                    <a:pt x="0" y="0"/>
                  </a:moveTo>
                  <a:lnTo>
                    <a:pt x="1342249" y="0"/>
                  </a:lnTo>
                  <a:lnTo>
                    <a:pt x="1342249" y="1342249"/>
                  </a:lnTo>
                  <a:lnTo>
                    <a:pt x="0" y="134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185258" y="2348222"/>
            <a:ext cx="6522824" cy="3669089"/>
          </a:xfrm>
          <a:custGeom>
            <a:avLst/>
            <a:gdLst/>
            <a:ahLst/>
            <a:cxnLst/>
            <a:rect l="l" t="t" r="r" b="b"/>
            <a:pathLst>
              <a:path w="6522824" h="3669089">
                <a:moveTo>
                  <a:pt x="0" y="0"/>
                </a:moveTo>
                <a:lnTo>
                  <a:pt x="6522825" y="0"/>
                </a:lnTo>
                <a:lnTo>
                  <a:pt x="6522825" y="3669089"/>
                </a:lnTo>
                <a:lnTo>
                  <a:pt x="0" y="3669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741A9F55-719C-D361-81F4-6AFA748A7D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1" b="15982"/>
          <a:stretch>
            <a:fillRect/>
          </a:stretch>
        </p:blipFill>
        <p:spPr>
          <a:xfrm>
            <a:off x="2433795" y="3390900"/>
            <a:ext cx="6250758" cy="21063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10488743" cy="10287000"/>
            <a:chOff x="0" y="0"/>
            <a:chExt cx="3544230" cy="3476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4230" cy="3476059"/>
            </a:xfrm>
            <a:custGeom>
              <a:avLst/>
              <a:gdLst/>
              <a:ahLst/>
              <a:cxnLst/>
              <a:rect l="l" t="t" r="r" b="b"/>
              <a:pathLst>
                <a:path w="3544230" h="3476059">
                  <a:moveTo>
                    <a:pt x="0" y="0"/>
                  </a:moveTo>
                  <a:lnTo>
                    <a:pt x="3544230" y="0"/>
                  </a:lnTo>
                  <a:lnTo>
                    <a:pt x="3544230" y="3476059"/>
                  </a:lnTo>
                  <a:lnTo>
                    <a:pt x="0" y="3476059"/>
                  </a:lnTo>
                  <a:close/>
                </a:path>
              </a:pathLst>
            </a:custGeom>
            <a:gradFill rotWithShape="1">
              <a:gsLst>
                <a:gs pos="0">
                  <a:srgbClr val="242424">
                    <a:alpha val="100000"/>
                  </a:srgbClr>
                </a:gs>
                <a:gs pos="50000">
                  <a:srgbClr val="060606">
                    <a:alpha val="100000"/>
                  </a:srgbClr>
                </a:gs>
                <a:gs pos="100000">
                  <a:srgbClr val="0606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544230" cy="3523684"/>
            </a:xfrm>
            <a:prstGeom prst="rect">
              <a:avLst/>
            </a:prstGeom>
          </p:spPr>
          <p:txBody>
            <a:bodyPr lIns="34350" tIns="34350" rIns="34350" bIns="34350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874866" y="8874267"/>
            <a:ext cx="768867" cy="768066"/>
            <a:chOff x="0" y="0"/>
            <a:chExt cx="1025156" cy="10240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983784"/>
            <a:ext cx="7419975" cy="474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7725" spc="-247">
                <a:gradFill>
                  <a:gsLst>
                    <a:gs pos="0">
                      <a:srgbClr val="060606">
                        <a:alpha val="100000"/>
                      </a:srgbClr>
                    </a:gs>
                    <a:gs pos="100000">
                      <a:srgbClr val="595959">
                        <a:alpha val="100000"/>
                      </a:srgbClr>
                    </a:gs>
                  </a:gsLst>
                  <a:lin ang="0"/>
                </a:gradFill>
                <a:latin typeface="DM Sans"/>
                <a:ea typeface="DM Sans"/>
                <a:cs typeface="DM Sans"/>
                <a:sym typeface="DM Sans"/>
              </a:rPr>
              <a:t>Quando olhamos apenas para os números, eles</a:t>
            </a:r>
          </a:p>
          <a:p>
            <a:pPr algn="l">
              <a:lnSpc>
                <a:spcPts val="7416"/>
              </a:lnSpc>
            </a:pPr>
            <a:r>
              <a:rPr lang="en-US" sz="7725" spc="-247">
                <a:gradFill>
                  <a:gsLst>
                    <a:gs pos="0">
                      <a:srgbClr val="060606">
                        <a:alpha val="100000"/>
                      </a:srgbClr>
                    </a:gs>
                    <a:gs pos="100000">
                      <a:srgbClr val="595959">
                        <a:alpha val="100000"/>
                      </a:srgbClr>
                    </a:gs>
                  </a:gsLst>
                  <a:lin ang="0"/>
                </a:gradFill>
                <a:latin typeface="DM Sans"/>
                <a:ea typeface="DM Sans"/>
                <a:cs typeface="DM Sans"/>
                <a:sym typeface="DM Sans"/>
              </a:rPr>
              <a:t>parecem distantes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87164" y="3471036"/>
            <a:ext cx="5487702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/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spc="163">
                <a:solidFill>
                  <a:srgbClr val="EFAD27"/>
                </a:solidFill>
                <a:latin typeface="DM Sans"/>
                <a:ea typeface="DM Sans"/>
                <a:cs typeface="DM Sans"/>
                <a:sym typeface="DM Sans"/>
              </a:rPr>
              <a:t>Percentuais;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spc="163">
                <a:solidFill>
                  <a:srgbClr val="EFAD27"/>
                </a:solidFill>
                <a:latin typeface="DM Sans"/>
                <a:ea typeface="DM Sans"/>
                <a:cs typeface="DM Sans"/>
                <a:sym typeface="DM Sans"/>
              </a:rPr>
              <a:t>Indicadores;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spc="163">
                <a:solidFill>
                  <a:srgbClr val="EFAD27"/>
                </a:solidFill>
                <a:latin typeface="DM Sans"/>
                <a:ea typeface="DM Sans"/>
                <a:cs typeface="DM Sans"/>
                <a:sym typeface="DM Sans"/>
              </a:rPr>
              <a:t>Notícias.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98813" y="6871520"/>
            <a:ext cx="170910" cy="24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2"/>
              </a:lnSpc>
            </a:pPr>
            <a:r>
              <a:rPr lang="en-US" sz="1888" b="1" spc="-6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978787" y="8315542"/>
            <a:ext cx="4094676" cy="2303255"/>
          </a:xfrm>
          <a:custGeom>
            <a:avLst/>
            <a:gdLst/>
            <a:ahLst/>
            <a:cxnLst/>
            <a:rect l="l" t="t" r="r" b="b"/>
            <a:pathLst>
              <a:path w="4094676" h="2303255">
                <a:moveTo>
                  <a:pt x="0" y="0"/>
                </a:moveTo>
                <a:lnTo>
                  <a:pt x="4094677" y="0"/>
                </a:lnTo>
                <a:lnTo>
                  <a:pt x="4094677" y="2303255"/>
                </a:lnTo>
                <a:lnTo>
                  <a:pt x="0" y="2303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94AF12CF-11C8-2A6F-7A69-7DFB2561D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652"/>
            <a:ext cx="4799457" cy="26996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42424">
                <a:alpha val="100000"/>
              </a:srgbClr>
            </a:gs>
            <a:gs pos="50000">
              <a:srgbClr val="060606">
                <a:alpha val="100000"/>
              </a:srgbClr>
            </a:gs>
            <a:gs pos="100000">
              <a:srgbClr val="0606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6140" y="8874267"/>
            <a:ext cx="768867" cy="768066"/>
            <a:chOff x="0" y="0"/>
            <a:chExt cx="1025156" cy="10240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 rot="1576381">
            <a:off x="15183639" y="-7314046"/>
            <a:ext cx="9104197" cy="8868311"/>
          </a:xfrm>
          <a:custGeom>
            <a:avLst/>
            <a:gdLst/>
            <a:ahLst/>
            <a:cxnLst/>
            <a:rect l="l" t="t" r="r" b="b"/>
            <a:pathLst>
              <a:path w="9104197" h="8868311">
                <a:moveTo>
                  <a:pt x="0" y="0"/>
                </a:moveTo>
                <a:lnTo>
                  <a:pt x="9104197" y="0"/>
                </a:lnTo>
                <a:lnTo>
                  <a:pt x="9104197" y="8868311"/>
                </a:lnTo>
                <a:lnTo>
                  <a:pt x="0" y="8868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1576381">
            <a:off x="12976828" y="-10139766"/>
            <a:ext cx="9104197" cy="8868311"/>
          </a:xfrm>
          <a:custGeom>
            <a:avLst/>
            <a:gdLst/>
            <a:ahLst/>
            <a:cxnLst/>
            <a:rect l="l" t="t" r="r" b="b"/>
            <a:pathLst>
              <a:path w="9104197" h="8868311">
                <a:moveTo>
                  <a:pt x="0" y="0"/>
                </a:moveTo>
                <a:lnTo>
                  <a:pt x="9104197" y="0"/>
                </a:lnTo>
                <a:lnTo>
                  <a:pt x="9104197" y="8868311"/>
                </a:lnTo>
                <a:lnTo>
                  <a:pt x="0" y="88683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8547357" y="15924"/>
            <a:ext cx="10047978" cy="10255153"/>
          </a:xfrm>
          <a:custGeom>
            <a:avLst/>
            <a:gdLst/>
            <a:ahLst/>
            <a:cxnLst/>
            <a:rect l="l" t="t" r="r" b="b"/>
            <a:pathLst>
              <a:path w="10047978" h="10255153">
                <a:moveTo>
                  <a:pt x="0" y="0"/>
                </a:moveTo>
                <a:lnTo>
                  <a:pt x="10047977" y="0"/>
                </a:lnTo>
                <a:lnTo>
                  <a:pt x="10047977" y="10255152"/>
                </a:lnTo>
                <a:lnTo>
                  <a:pt x="0" y="10255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-337421" y="-6341034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9" y="0"/>
                </a:lnTo>
                <a:lnTo>
                  <a:pt x="113012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726140" y="3609277"/>
            <a:ext cx="10237697" cy="285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2"/>
              </a:lnSpc>
            </a:pPr>
            <a:r>
              <a:rPr lang="en-US" sz="7700" spc="-246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B8B8B8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Gilroy"/>
                <a:ea typeface="Gilroy"/>
                <a:cs typeface="Gilroy"/>
                <a:sym typeface="Gilroy"/>
              </a:rPr>
              <a:t>O que não</a:t>
            </a:r>
          </a:p>
          <a:p>
            <a:pPr algn="l">
              <a:lnSpc>
                <a:spcPts val="7392"/>
              </a:lnSpc>
            </a:pPr>
            <a:r>
              <a:rPr lang="en-US" sz="7700" spc="-246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B8B8B8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Gilroy"/>
                <a:ea typeface="Gilroy"/>
                <a:cs typeface="Gilroy"/>
                <a:sym typeface="Gilroy"/>
              </a:rPr>
              <a:t>estamos</a:t>
            </a:r>
          </a:p>
          <a:p>
            <a:pPr algn="l">
              <a:lnSpc>
                <a:spcPts val="7392"/>
              </a:lnSpc>
            </a:pPr>
            <a:r>
              <a:rPr lang="en-US" sz="7700" b="1" spc="-246">
                <a:solidFill>
                  <a:srgbClr val="F2AE0B"/>
                </a:solidFill>
                <a:latin typeface="Gilroy Bold"/>
                <a:ea typeface="Gilroy Bold"/>
                <a:cs typeface="Gilroy Bold"/>
                <a:sym typeface="Gilroy Bold"/>
              </a:rPr>
              <a:t>enxergando</a:t>
            </a:r>
            <a:r>
              <a:rPr lang="en-US" sz="7700" spc="-246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B8B8B8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Gilroy"/>
                <a:ea typeface="Gilroy"/>
                <a:cs typeface="Gilroy"/>
                <a:sym typeface="Gilroy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42424">
                <a:alpha val="100000"/>
              </a:srgbClr>
            </a:gs>
            <a:gs pos="50000">
              <a:srgbClr val="060606">
                <a:alpha val="100000"/>
              </a:srgbClr>
            </a:gs>
            <a:gs pos="100000">
              <a:srgbClr val="0606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759" y="9258300"/>
            <a:ext cx="768867" cy="768066"/>
            <a:chOff x="0" y="0"/>
            <a:chExt cx="1025156" cy="10240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4237587" y="0"/>
            <a:ext cx="10530728" cy="10424510"/>
          </a:xfrm>
          <a:custGeom>
            <a:avLst/>
            <a:gdLst/>
            <a:ahLst/>
            <a:cxnLst/>
            <a:rect l="l" t="t" r="r" b="b"/>
            <a:pathLst>
              <a:path w="10530728" h="10424510">
                <a:moveTo>
                  <a:pt x="0" y="0"/>
                </a:moveTo>
                <a:lnTo>
                  <a:pt x="10530728" y="0"/>
                </a:lnTo>
                <a:lnTo>
                  <a:pt x="10530728" y="10424510"/>
                </a:lnTo>
                <a:lnTo>
                  <a:pt x="0" y="1042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5069280" flipH="1">
            <a:off x="5358933" y="4943638"/>
            <a:ext cx="18966070" cy="8460531"/>
          </a:xfrm>
          <a:custGeom>
            <a:avLst/>
            <a:gdLst/>
            <a:ahLst/>
            <a:cxnLst/>
            <a:rect l="l" t="t" r="r" b="b"/>
            <a:pathLst>
              <a:path w="18966070" h="8460531">
                <a:moveTo>
                  <a:pt x="18966070" y="0"/>
                </a:moveTo>
                <a:lnTo>
                  <a:pt x="0" y="0"/>
                </a:lnTo>
                <a:lnTo>
                  <a:pt x="0" y="8460531"/>
                </a:lnTo>
                <a:lnTo>
                  <a:pt x="18966070" y="8460531"/>
                </a:lnTo>
                <a:lnTo>
                  <a:pt x="18966070" y="0"/>
                </a:lnTo>
                <a:close/>
              </a:path>
            </a:pathLst>
          </a:custGeom>
          <a:blipFill>
            <a:blip r:embed="rId4"/>
            <a:stretch>
              <a:fillRect l="-15275" t="-884" r="-922" b="-2349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42424">
                <a:alpha val="100000"/>
              </a:srgbClr>
            </a:gs>
            <a:gs pos="50000">
              <a:srgbClr val="060606">
                <a:alpha val="100000"/>
              </a:srgbClr>
            </a:gs>
            <a:gs pos="100000">
              <a:srgbClr val="0606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90433" y="8874267"/>
            <a:ext cx="768867" cy="768066"/>
            <a:chOff x="0" y="0"/>
            <a:chExt cx="1025156" cy="10240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64736" y="4351037"/>
            <a:ext cx="8751066" cy="106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5"/>
              </a:lnSpc>
            </a:pPr>
            <a:r>
              <a:rPr lang="en-US" sz="7724" b="1" spc="38">
                <a:solidFill>
                  <a:srgbClr val="EFAD27"/>
                </a:solidFill>
                <a:latin typeface="Gilroy Bold"/>
                <a:ea typeface="Gilroy Bold"/>
                <a:cs typeface="Gilroy Bold"/>
                <a:sym typeface="Gilroy Bold"/>
              </a:rPr>
              <a:t>CEGUEIRA SOCIAL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744347"/>
            <a:ext cx="13310932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512343" y="-671617"/>
            <a:ext cx="1541043" cy="9929917"/>
            <a:chOff x="0" y="0"/>
            <a:chExt cx="405871" cy="26152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871" cy="2615287"/>
            </a:xfrm>
            <a:custGeom>
              <a:avLst/>
              <a:gdLst/>
              <a:ahLst/>
              <a:cxnLst/>
              <a:rect l="l" t="t" r="r" b="b"/>
              <a:pathLst>
                <a:path w="405871" h="2615287">
                  <a:moveTo>
                    <a:pt x="202936" y="0"/>
                  </a:moveTo>
                  <a:lnTo>
                    <a:pt x="202936" y="0"/>
                  </a:lnTo>
                  <a:cubicBezTo>
                    <a:pt x="256758" y="0"/>
                    <a:pt x="308375" y="21381"/>
                    <a:pt x="346433" y="59438"/>
                  </a:cubicBezTo>
                  <a:cubicBezTo>
                    <a:pt x="384491" y="97496"/>
                    <a:pt x="405871" y="149114"/>
                    <a:pt x="405871" y="202936"/>
                  </a:cubicBezTo>
                  <a:lnTo>
                    <a:pt x="405871" y="2412351"/>
                  </a:lnTo>
                  <a:cubicBezTo>
                    <a:pt x="405871" y="2466173"/>
                    <a:pt x="384491" y="2517790"/>
                    <a:pt x="346433" y="2555848"/>
                  </a:cubicBezTo>
                  <a:cubicBezTo>
                    <a:pt x="308375" y="2593906"/>
                    <a:pt x="256758" y="2615287"/>
                    <a:pt x="202936" y="2615287"/>
                  </a:cubicBezTo>
                  <a:lnTo>
                    <a:pt x="202936" y="2615287"/>
                  </a:lnTo>
                  <a:cubicBezTo>
                    <a:pt x="149114" y="2615287"/>
                    <a:pt x="97496" y="2593906"/>
                    <a:pt x="59438" y="2555848"/>
                  </a:cubicBezTo>
                  <a:cubicBezTo>
                    <a:pt x="21381" y="2517790"/>
                    <a:pt x="0" y="2466173"/>
                    <a:pt x="0" y="2412351"/>
                  </a:cubicBezTo>
                  <a:lnTo>
                    <a:pt x="0" y="202936"/>
                  </a:lnTo>
                  <a:cubicBezTo>
                    <a:pt x="0" y="149114"/>
                    <a:pt x="21381" y="97496"/>
                    <a:pt x="59438" y="59438"/>
                  </a:cubicBezTo>
                  <a:cubicBezTo>
                    <a:pt x="97496" y="21381"/>
                    <a:pt x="149114" y="0"/>
                    <a:pt x="202936" y="0"/>
                  </a:cubicBezTo>
                  <a:close/>
                </a:path>
              </a:pathLst>
            </a:custGeom>
            <a:solidFill>
              <a:srgbClr val="EFAD2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5871" cy="2653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9443" y="2988896"/>
            <a:ext cx="5409200" cy="3988657"/>
            <a:chOff x="0" y="0"/>
            <a:chExt cx="1227065" cy="9048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7065" cy="904818"/>
            </a:xfrm>
            <a:custGeom>
              <a:avLst/>
              <a:gdLst/>
              <a:ahLst/>
              <a:cxnLst/>
              <a:rect l="l" t="t" r="r" b="b"/>
              <a:pathLst>
                <a:path w="1227065" h="904818">
                  <a:moveTo>
                    <a:pt x="32919" y="0"/>
                  </a:moveTo>
                  <a:lnTo>
                    <a:pt x="1194146" y="0"/>
                  </a:lnTo>
                  <a:cubicBezTo>
                    <a:pt x="1202876" y="0"/>
                    <a:pt x="1211249" y="3468"/>
                    <a:pt x="1217423" y="9642"/>
                  </a:cubicBezTo>
                  <a:cubicBezTo>
                    <a:pt x="1223596" y="15815"/>
                    <a:pt x="1227065" y="24188"/>
                    <a:pt x="1227065" y="32919"/>
                  </a:cubicBezTo>
                  <a:lnTo>
                    <a:pt x="1227065" y="871899"/>
                  </a:lnTo>
                  <a:cubicBezTo>
                    <a:pt x="1227065" y="890079"/>
                    <a:pt x="1212326" y="904818"/>
                    <a:pt x="1194146" y="904818"/>
                  </a:cubicBezTo>
                  <a:lnTo>
                    <a:pt x="32919" y="904818"/>
                  </a:lnTo>
                  <a:cubicBezTo>
                    <a:pt x="14738" y="904818"/>
                    <a:pt x="0" y="890079"/>
                    <a:pt x="0" y="871899"/>
                  </a:cubicBezTo>
                  <a:lnTo>
                    <a:pt x="0" y="32919"/>
                  </a:lnTo>
                  <a:cubicBezTo>
                    <a:pt x="0" y="24188"/>
                    <a:pt x="3468" y="15815"/>
                    <a:pt x="9642" y="9642"/>
                  </a:cubicBezTo>
                  <a:cubicBezTo>
                    <a:pt x="15815" y="3468"/>
                    <a:pt x="24188" y="0"/>
                    <a:pt x="32919" y="0"/>
                  </a:cubicBezTo>
                  <a:close/>
                </a:path>
              </a:pathLst>
            </a:custGeom>
            <a:blipFill>
              <a:blip r:embed="rId2"/>
              <a:stretch>
                <a:fillRect l="-28655" t="-8122" b="-812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 rot="-5069280" flipH="1">
            <a:off x="5358933" y="4943638"/>
            <a:ext cx="18966070" cy="8460531"/>
          </a:xfrm>
          <a:custGeom>
            <a:avLst/>
            <a:gdLst/>
            <a:ahLst/>
            <a:cxnLst/>
            <a:rect l="l" t="t" r="r" b="b"/>
            <a:pathLst>
              <a:path w="18966070" h="8460531">
                <a:moveTo>
                  <a:pt x="18966070" y="0"/>
                </a:moveTo>
                <a:lnTo>
                  <a:pt x="0" y="0"/>
                </a:lnTo>
                <a:lnTo>
                  <a:pt x="0" y="8460531"/>
                </a:lnTo>
                <a:lnTo>
                  <a:pt x="18966070" y="8460531"/>
                </a:lnTo>
                <a:lnTo>
                  <a:pt x="18966070" y="0"/>
                </a:lnTo>
                <a:close/>
              </a:path>
            </a:pathLst>
          </a:custGeom>
          <a:blipFill>
            <a:blip r:embed="rId3"/>
            <a:stretch>
              <a:fillRect l="-15275" t="-884" r="-922" b="-2349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6951803" y="7972994"/>
            <a:ext cx="768867" cy="768066"/>
            <a:chOff x="0" y="0"/>
            <a:chExt cx="1025156" cy="102408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30653" y="1152525"/>
            <a:ext cx="8189725" cy="136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3"/>
              </a:lnSpc>
            </a:pPr>
            <a:r>
              <a:rPr lang="en-US" sz="5472" b="1" spc="-175">
                <a:solidFill>
                  <a:srgbClr val="000000"/>
                </a:solidFill>
                <a:latin typeface="Gilroy Bold"/>
                <a:ea typeface="Gilroy Bold"/>
                <a:cs typeface="Gilroy Bold"/>
                <a:sym typeface="Gilroy Bold"/>
              </a:rPr>
              <a:t>Vivemos em uma sociedade cada vez mais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68784" y="7796299"/>
            <a:ext cx="13754918" cy="51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3"/>
              </a:lnSpc>
              <a:spcBef>
                <a:spcPct val="0"/>
              </a:spcBef>
            </a:pPr>
            <a:r>
              <a:rPr lang="en-US" sz="3009" b="1" spc="-60">
                <a:solidFill>
                  <a:srgbClr val="000000"/>
                </a:solidFill>
                <a:latin typeface="Gilroy Bold"/>
                <a:ea typeface="Gilroy Bold"/>
                <a:cs typeface="Gilroy Bold"/>
                <a:sym typeface="Gilroy Bold"/>
              </a:rPr>
              <a:t>E ESSE COMPORTAMENTO DA VIDA MODERNA TAMBÉM APARECE NO TRÂNSITO.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015778" y="2988896"/>
            <a:ext cx="5409200" cy="3988657"/>
            <a:chOff x="0" y="0"/>
            <a:chExt cx="1227065" cy="90481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27065" cy="904818"/>
            </a:xfrm>
            <a:custGeom>
              <a:avLst/>
              <a:gdLst/>
              <a:ahLst/>
              <a:cxnLst/>
              <a:rect l="l" t="t" r="r" b="b"/>
              <a:pathLst>
                <a:path w="1227065" h="904818">
                  <a:moveTo>
                    <a:pt x="32919" y="0"/>
                  </a:moveTo>
                  <a:lnTo>
                    <a:pt x="1194146" y="0"/>
                  </a:lnTo>
                  <a:cubicBezTo>
                    <a:pt x="1202876" y="0"/>
                    <a:pt x="1211249" y="3468"/>
                    <a:pt x="1217423" y="9642"/>
                  </a:cubicBezTo>
                  <a:cubicBezTo>
                    <a:pt x="1223596" y="15815"/>
                    <a:pt x="1227065" y="24188"/>
                    <a:pt x="1227065" y="32919"/>
                  </a:cubicBezTo>
                  <a:lnTo>
                    <a:pt x="1227065" y="871899"/>
                  </a:lnTo>
                  <a:cubicBezTo>
                    <a:pt x="1227065" y="890079"/>
                    <a:pt x="1212326" y="904818"/>
                    <a:pt x="1194146" y="904818"/>
                  </a:cubicBezTo>
                  <a:lnTo>
                    <a:pt x="32919" y="904818"/>
                  </a:lnTo>
                  <a:cubicBezTo>
                    <a:pt x="14738" y="904818"/>
                    <a:pt x="0" y="890079"/>
                    <a:pt x="0" y="871899"/>
                  </a:cubicBezTo>
                  <a:lnTo>
                    <a:pt x="0" y="32919"/>
                  </a:lnTo>
                  <a:cubicBezTo>
                    <a:pt x="0" y="24188"/>
                    <a:pt x="3468" y="15815"/>
                    <a:pt x="9642" y="9642"/>
                  </a:cubicBezTo>
                  <a:cubicBezTo>
                    <a:pt x="15815" y="3468"/>
                    <a:pt x="24188" y="0"/>
                    <a:pt x="32919" y="0"/>
                  </a:cubicBezTo>
                  <a:close/>
                </a:path>
              </a:pathLst>
            </a:custGeom>
            <a:blipFill>
              <a:blip r:embed="rId5"/>
              <a:stretch>
                <a:fillRect l="-5234" r="-52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682153" y="2988896"/>
            <a:ext cx="5409200" cy="3988657"/>
            <a:chOff x="0" y="0"/>
            <a:chExt cx="1227065" cy="9048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27065" cy="904818"/>
            </a:xfrm>
            <a:custGeom>
              <a:avLst/>
              <a:gdLst/>
              <a:ahLst/>
              <a:cxnLst/>
              <a:rect l="l" t="t" r="r" b="b"/>
              <a:pathLst>
                <a:path w="1227065" h="904818">
                  <a:moveTo>
                    <a:pt x="32919" y="0"/>
                  </a:moveTo>
                  <a:lnTo>
                    <a:pt x="1194146" y="0"/>
                  </a:lnTo>
                  <a:cubicBezTo>
                    <a:pt x="1202876" y="0"/>
                    <a:pt x="1211249" y="3468"/>
                    <a:pt x="1217423" y="9642"/>
                  </a:cubicBezTo>
                  <a:cubicBezTo>
                    <a:pt x="1223596" y="15815"/>
                    <a:pt x="1227065" y="24188"/>
                    <a:pt x="1227065" y="32919"/>
                  </a:cubicBezTo>
                  <a:lnTo>
                    <a:pt x="1227065" y="871899"/>
                  </a:lnTo>
                  <a:cubicBezTo>
                    <a:pt x="1227065" y="890079"/>
                    <a:pt x="1212326" y="904818"/>
                    <a:pt x="1194146" y="904818"/>
                  </a:cubicBezTo>
                  <a:lnTo>
                    <a:pt x="32919" y="904818"/>
                  </a:lnTo>
                  <a:cubicBezTo>
                    <a:pt x="14738" y="904818"/>
                    <a:pt x="0" y="890079"/>
                    <a:pt x="0" y="871899"/>
                  </a:cubicBezTo>
                  <a:lnTo>
                    <a:pt x="0" y="32919"/>
                  </a:lnTo>
                  <a:cubicBezTo>
                    <a:pt x="0" y="24188"/>
                    <a:pt x="3468" y="15815"/>
                    <a:pt x="9642" y="9642"/>
                  </a:cubicBezTo>
                  <a:cubicBezTo>
                    <a:pt x="15815" y="3468"/>
                    <a:pt x="24188" y="0"/>
                    <a:pt x="32919" y="0"/>
                  </a:cubicBezTo>
                  <a:close/>
                </a:path>
              </a:pathLst>
            </a:custGeom>
            <a:blipFill>
              <a:blip r:embed="rId6"/>
              <a:stretch>
                <a:fillRect l="-5338" r="-533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A58E1BD5-3216-BCF5-93A3-BB00772509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114" y="8314809"/>
            <a:ext cx="3965477" cy="22305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28700" y="8829489"/>
            <a:ext cx="16230600" cy="959257"/>
            <a:chOff x="0" y="0"/>
            <a:chExt cx="4136239" cy="2444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36239" cy="244459"/>
            </a:xfrm>
            <a:custGeom>
              <a:avLst/>
              <a:gdLst/>
              <a:ahLst/>
              <a:cxnLst/>
              <a:rect l="l" t="t" r="r" b="b"/>
              <a:pathLst>
                <a:path w="4136239" h="244459">
                  <a:moveTo>
                    <a:pt x="6678" y="0"/>
                  </a:moveTo>
                  <a:lnTo>
                    <a:pt x="4129561" y="0"/>
                  </a:lnTo>
                  <a:cubicBezTo>
                    <a:pt x="4133249" y="0"/>
                    <a:pt x="4136239" y="2990"/>
                    <a:pt x="4136239" y="6678"/>
                  </a:cubicBezTo>
                  <a:lnTo>
                    <a:pt x="4136239" y="237781"/>
                  </a:lnTo>
                  <a:cubicBezTo>
                    <a:pt x="4136239" y="241469"/>
                    <a:pt x="4133249" y="244459"/>
                    <a:pt x="4129561" y="244459"/>
                  </a:cubicBezTo>
                  <a:lnTo>
                    <a:pt x="6678" y="244459"/>
                  </a:lnTo>
                  <a:cubicBezTo>
                    <a:pt x="2990" y="244459"/>
                    <a:pt x="0" y="241469"/>
                    <a:pt x="0" y="237781"/>
                  </a:cubicBezTo>
                  <a:lnTo>
                    <a:pt x="0" y="6678"/>
                  </a:lnTo>
                  <a:cubicBezTo>
                    <a:pt x="0" y="2990"/>
                    <a:pt x="2990" y="0"/>
                    <a:pt x="667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136239" cy="29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943755" y="8956519"/>
            <a:ext cx="2805491" cy="705198"/>
          </a:xfrm>
          <a:custGeom>
            <a:avLst/>
            <a:gdLst/>
            <a:ahLst/>
            <a:cxnLst/>
            <a:rect l="l" t="t" r="r" b="b"/>
            <a:pathLst>
              <a:path w="2805491" h="705198">
                <a:moveTo>
                  <a:pt x="0" y="0"/>
                </a:moveTo>
                <a:lnTo>
                  <a:pt x="2805491" y="0"/>
                </a:lnTo>
                <a:lnTo>
                  <a:pt x="2805491" y="705198"/>
                </a:lnTo>
                <a:lnTo>
                  <a:pt x="0" y="705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25" b="-652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6588509" y="8978091"/>
            <a:ext cx="1087729" cy="739195"/>
          </a:xfrm>
          <a:custGeom>
            <a:avLst/>
            <a:gdLst/>
            <a:ahLst/>
            <a:cxnLst/>
            <a:rect l="l" t="t" r="r" b="b"/>
            <a:pathLst>
              <a:path w="1087729" h="739195">
                <a:moveTo>
                  <a:pt x="0" y="0"/>
                </a:moveTo>
                <a:lnTo>
                  <a:pt x="1087729" y="0"/>
                </a:lnTo>
                <a:lnTo>
                  <a:pt x="1087729" y="739195"/>
                </a:lnTo>
                <a:lnTo>
                  <a:pt x="0" y="739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69" r="-140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3148073" y="8886468"/>
            <a:ext cx="1698452" cy="800396"/>
          </a:xfrm>
          <a:custGeom>
            <a:avLst/>
            <a:gdLst/>
            <a:ahLst/>
            <a:cxnLst/>
            <a:rect l="l" t="t" r="r" b="b"/>
            <a:pathLst>
              <a:path w="1698452" h="800396">
                <a:moveTo>
                  <a:pt x="0" y="0"/>
                </a:moveTo>
                <a:lnTo>
                  <a:pt x="1698452" y="0"/>
                </a:lnTo>
                <a:lnTo>
                  <a:pt x="1698452" y="800395"/>
                </a:lnTo>
                <a:lnTo>
                  <a:pt x="0" y="800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498477" y="9004672"/>
            <a:ext cx="729755" cy="729755"/>
          </a:xfrm>
          <a:custGeom>
            <a:avLst/>
            <a:gdLst/>
            <a:ahLst/>
            <a:cxnLst/>
            <a:rect l="l" t="t" r="r" b="b"/>
            <a:pathLst>
              <a:path w="729755" h="729755">
                <a:moveTo>
                  <a:pt x="0" y="0"/>
                </a:moveTo>
                <a:lnTo>
                  <a:pt x="729755" y="0"/>
                </a:lnTo>
                <a:lnTo>
                  <a:pt x="729755" y="729756"/>
                </a:lnTo>
                <a:lnTo>
                  <a:pt x="0" y="729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5540806" y="8886468"/>
            <a:ext cx="1359980" cy="808155"/>
          </a:xfrm>
          <a:custGeom>
            <a:avLst/>
            <a:gdLst/>
            <a:ahLst/>
            <a:cxnLst/>
            <a:rect l="l" t="t" r="r" b="b"/>
            <a:pathLst>
              <a:path w="1359980" h="808155">
                <a:moveTo>
                  <a:pt x="0" y="0"/>
                </a:moveTo>
                <a:lnTo>
                  <a:pt x="1359980" y="0"/>
                </a:lnTo>
                <a:lnTo>
                  <a:pt x="1359980" y="808155"/>
                </a:lnTo>
                <a:lnTo>
                  <a:pt x="0" y="808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673" r="-284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8381616" y="9026373"/>
            <a:ext cx="1940627" cy="545801"/>
          </a:xfrm>
          <a:custGeom>
            <a:avLst/>
            <a:gdLst/>
            <a:ahLst/>
            <a:cxnLst/>
            <a:rect l="l" t="t" r="r" b="b"/>
            <a:pathLst>
              <a:path w="1940627" h="545801">
                <a:moveTo>
                  <a:pt x="0" y="0"/>
                </a:moveTo>
                <a:lnTo>
                  <a:pt x="1940627" y="0"/>
                </a:lnTo>
                <a:lnTo>
                  <a:pt x="1940627" y="545801"/>
                </a:lnTo>
                <a:lnTo>
                  <a:pt x="0" y="54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1341753" y="8839333"/>
            <a:ext cx="959257" cy="959257"/>
          </a:xfrm>
          <a:custGeom>
            <a:avLst/>
            <a:gdLst/>
            <a:ahLst/>
            <a:cxnLst/>
            <a:rect l="l" t="t" r="r" b="b"/>
            <a:pathLst>
              <a:path w="959257" h="959257">
                <a:moveTo>
                  <a:pt x="0" y="0"/>
                </a:moveTo>
                <a:lnTo>
                  <a:pt x="959257" y="0"/>
                </a:lnTo>
                <a:lnTo>
                  <a:pt x="959257" y="959257"/>
                </a:lnTo>
                <a:lnTo>
                  <a:pt x="0" y="959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4792B573-9FDB-66B1-A1A5-F84D9925B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7" b="15789"/>
          <a:stretch>
            <a:fillRect/>
          </a:stretch>
        </p:blipFill>
        <p:spPr>
          <a:xfrm>
            <a:off x="1418438" y="2171700"/>
            <a:ext cx="15866981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42424">
                <a:alpha val="100000"/>
              </a:srgbClr>
            </a:gs>
            <a:gs pos="50000">
              <a:srgbClr val="060606">
                <a:alpha val="100000"/>
              </a:srgbClr>
            </a:gs>
            <a:gs pos="100000">
              <a:srgbClr val="0606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90433" y="8874267"/>
            <a:ext cx="768867" cy="768066"/>
            <a:chOff x="0" y="0"/>
            <a:chExt cx="1025156" cy="10240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25156" cy="1024088"/>
              <a:chOff x="0" y="0"/>
              <a:chExt cx="202500" cy="202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500" cy="202289"/>
              </a:xfrm>
              <a:custGeom>
                <a:avLst/>
                <a:gdLst/>
                <a:ahLst/>
                <a:cxnLst/>
                <a:rect l="l" t="t" r="r" b="b"/>
                <a:pathLst>
                  <a:path w="202500" h="202289">
                    <a:moveTo>
                      <a:pt x="101144" y="0"/>
                    </a:moveTo>
                    <a:lnTo>
                      <a:pt x="101356" y="0"/>
                    </a:lnTo>
                    <a:cubicBezTo>
                      <a:pt x="128181" y="0"/>
                      <a:pt x="153907" y="10656"/>
                      <a:pt x="172875" y="29625"/>
                    </a:cubicBezTo>
                    <a:cubicBezTo>
                      <a:pt x="191844" y="48593"/>
                      <a:pt x="202500" y="74319"/>
                      <a:pt x="202500" y="101144"/>
                    </a:cubicBezTo>
                    <a:lnTo>
                      <a:pt x="202500" y="101144"/>
                    </a:lnTo>
                    <a:cubicBezTo>
                      <a:pt x="202500" y="127970"/>
                      <a:pt x="191844" y="153696"/>
                      <a:pt x="172875" y="172664"/>
                    </a:cubicBezTo>
                    <a:cubicBezTo>
                      <a:pt x="153907" y="191633"/>
                      <a:pt x="128181" y="202289"/>
                      <a:pt x="101356" y="202289"/>
                    </a:cubicBezTo>
                    <a:lnTo>
                      <a:pt x="101144" y="202289"/>
                    </a:lnTo>
                    <a:cubicBezTo>
                      <a:pt x="74319" y="202289"/>
                      <a:pt x="48593" y="191633"/>
                      <a:pt x="29625" y="172664"/>
                    </a:cubicBezTo>
                    <a:cubicBezTo>
                      <a:pt x="10656" y="153696"/>
                      <a:pt x="0" y="127970"/>
                      <a:pt x="0" y="101144"/>
                    </a:cubicBezTo>
                    <a:lnTo>
                      <a:pt x="0" y="101144"/>
                    </a:lnTo>
                    <a:cubicBezTo>
                      <a:pt x="0" y="74319"/>
                      <a:pt x="10656" y="48593"/>
                      <a:pt x="29625" y="29625"/>
                    </a:cubicBezTo>
                    <a:cubicBezTo>
                      <a:pt x="48593" y="10656"/>
                      <a:pt x="74319" y="0"/>
                      <a:pt x="10114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42424">
                      <a:alpha val="100000"/>
                    </a:srgbClr>
                  </a:gs>
                  <a:gs pos="50000">
                    <a:srgbClr val="060606">
                      <a:alpha val="100000"/>
                    </a:srgbClr>
                  </a:gs>
                  <a:gs pos="100000">
                    <a:srgbClr val="0606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 cap="rnd">
                <a:gradFill>
                  <a:gsLst>
                    <a:gs pos="0">
                      <a:srgbClr val="C5DFFF">
                        <a:alpha val="33000"/>
                      </a:srgbClr>
                    </a:gs>
                    <a:gs pos="50000">
                      <a:srgbClr val="C5DFFF">
                        <a:alpha val="46500"/>
                      </a:srgbClr>
                    </a:gs>
                    <a:gs pos="100000">
                      <a:srgbClr val="C5DFFF">
                        <a:alpha val="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02500" cy="249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8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25480" y="295641"/>
              <a:ext cx="374197" cy="432806"/>
            </a:xfrm>
            <a:custGeom>
              <a:avLst/>
              <a:gdLst/>
              <a:ahLst/>
              <a:cxnLst/>
              <a:rect l="l" t="t" r="r" b="b"/>
              <a:pathLst>
                <a:path w="374197" h="432806">
                  <a:moveTo>
                    <a:pt x="0" y="0"/>
                  </a:moveTo>
                  <a:lnTo>
                    <a:pt x="374196" y="0"/>
                  </a:lnTo>
                  <a:lnTo>
                    <a:pt x="374196" y="432806"/>
                  </a:lnTo>
                  <a:lnTo>
                    <a:pt x="0" y="43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14546010" y="964669"/>
            <a:ext cx="2713290" cy="1808860"/>
          </a:xfrm>
          <a:custGeom>
            <a:avLst/>
            <a:gdLst/>
            <a:ahLst/>
            <a:cxnLst/>
            <a:rect l="l" t="t" r="r" b="b"/>
            <a:pathLst>
              <a:path w="2713290" h="1808860">
                <a:moveTo>
                  <a:pt x="0" y="0"/>
                </a:moveTo>
                <a:lnTo>
                  <a:pt x="2713290" y="0"/>
                </a:lnTo>
                <a:lnTo>
                  <a:pt x="2713290" y="1808860"/>
                </a:lnTo>
                <a:lnTo>
                  <a:pt x="0" y="1808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657" b="6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3773423"/>
            <a:ext cx="15448635" cy="214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5"/>
              </a:lnSpc>
            </a:pPr>
            <a:r>
              <a:rPr lang="en-US" sz="7724" b="1" spc="38">
                <a:solidFill>
                  <a:srgbClr val="EFAD27"/>
                </a:solidFill>
                <a:latin typeface="Gilroy Bold"/>
                <a:ea typeface="Gilroy Bold"/>
                <a:cs typeface="Gilroy Bold"/>
                <a:sym typeface="Gilroy Bold"/>
              </a:rPr>
              <a:t>DEBATE DO TRÂNSITO PARA O CAMPO SOCIAL E HUMANO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479350"/>
            <a:ext cx="14045398" cy="117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38" b="1" spc="-84">
                <a:solidFill>
                  <a:srgbClr val="FBFBFB"/>
                </a:solidFill>
                <a:latin typeface="Gilroy Bold"/>
                <a:ea typeface="Gilroy Bold"/>
                <a:cs typeface="Gilroy Bold"/>
                <a:sym typeface="Gilroy Bold"/>
              </a:rPr>
              <a:t>O problema não começa no trânsito. </a:t>
            </a:r>
          </a:p>
          <a:p>
            <a:pPr algn="l">
              <a:lnSpc>
                <a:spcPts val="4620"/>
              </a:lnSpc>
            </a:pPr>
            <a:r>
              <a:rPr lang="en-US" sz="4238" b="1" spc="-84">
                <a:solidFill>
                  <a:srgbClr val="FBFBFB"/>
                </a:solidFill>
                <a:latin typeface="Gilroy Bold"/>
                <a:ea typeface="Gilroy Bold"/>
                <a:cs typeface="Gilroy Bold"/>
                <a:sym typeface="Gilroy Bold"/>
              </a:rPr>
              <a:t>Começa na desatenção, falta de cuidado, na pressa...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541</Words>
  <Application>Microsoft Office PowerPoint</Application>
  <PresentationFormat>Personalizar</PresentationFormat>
  <Paragraphs>114</Paragraphs>
  <Slides>24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40" baseType="lpstr">
      <vt:lpstr>Gilroy Bold</vt:lpstr>
      <vt:lpstr>Open Sans 2</vt:lpstr>
      <vt:lpstr>Paralucent-Medium</vt:lpstr>
      <vt:lpstr>Gilroy</vt:lpstr>
      <vt:lpstr>Open Sans Condensed</vt:lpstr>
      <vt:lpstr>Paralucent-Bold</vt:lpstr>
      <vt:lpstr>Roboto Slab Bold</vt:lpstr>
      <vt:lpstr>Arial</vt:lpstr>
      <vt:lpstr>DM Sans Bold</vt:lpstr>
      <vt:lpstr>DM Sans</vt:lpstr>
      <vt:lpstr>Paralucent-DemiBold</vt:lpstr>
      <vt:lpstr>Branding Bold Italics</vt:lpstr>
      <vt:lpstr>Calibri</vt:lpstr>
      <vt:lpstr>IBM Plex Sans</vt:lpstr>
      <vt:lpstr>IBM Plex Sans Condensed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- MAIO AMARELO 2026</dc:title>
  <dc:creator>Mauro Gil Meger</dc:creator>
  <cp:lastModifiedBy>Gabriel Rodrigues Soares</cp:lastModifiedBy>
  <cp:revision>4</cp:revision>
  <dcterms:created xsi:type="dcterms:W3CDTF">2006-08-16T00:00:00Z</dcterms:created>
  <dcterms:modified xsi:type="dcterms:W3CDTF">2026-05-06T12:19:08Z</dcterms:modified>
  <dc:identifier>DAHDpJPG_Vo</dc:identifier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